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aleway"/>
      <p:regular r:id="rId52"/>
      <p:bold r:id="rId53"/>
      <p:italic r:id="rId54"/>
      <p:boldItalic r:id="rId55"/>
    </p:embeddedFont>
    <p:embeddedFont>
      <p:font typeface="Old Standard TT"/>
      <p:regular r:id="rId56"/>
      <p:bold r:id="rId57"/>
      <p:italic r:id="rId58"/>
    </p:embeddedFont>
    <p:embeddedFont>
      <p:font typeface="Aboreto"/>
      <p:regular r:id="rId59"/>
    </p:embeddedFont>
    <p:embeddedFont>
      <p:font typeface="Barlow"/>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arlow-italic.fntdata"/><Relationship Id="rId61" Type="http://schemas.openxmlformats.org/officeDocument/2006/relationships/font" Target="fonts/Barlow-bold.fntdata"/><Relationship Id="rId20" Type="http://schemas.openxmlformats.org/officeDocument/2006/relationships/slide" Target="slides/slide15.xml"/><Relationship Id="rId63" Type="http://schemas.openxmlformats.org/officeDocument/2006/relationships/font" Target="fonts/Barlow-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6.xml"/><Relationship Id="rId55" Type="http://schemas.openxmlformats.org/officeDocument/2006/relationships/font" Target="fonts/Raleway-boldItalic.fntdata"/><Relationship Id="rId10" Type="http://schemas.openxmlformats.org/officeDocument/2006/relationships/slide" Target="slides/slide5.xml"/><Relationship Id="rId54" Type="http://schemas.openxmlformats.org/officeDocument/2006/relationships/font" Target="fonts/Raleway-italic.fntdata"/><Relationship Id="rId13" Type="http://schemas.openxmlformats.org/officeDocument/2006/relationships/slide" Target="slides/slide8.xml"/><Relationship Id="rId57" Type="http://schemas.openxmlformats.org/officeDocument/2006/relationships/font" Target="fonts/OldStandardTT-bold.fntdata"/><Relationship Id="rId12" Type="http://schemas.openxmlformats.org/officeDocument/2006/relationships/slide" Target="slides/slide7.xml"/><Relationship Id="rId56" Type="http://schemas.openxmlformats.org/officeDocument/2006/relationships/font" Target="fonts/OldStandardTT-regular.fntdata"/><Relationship Id="rId15" Type="http://schemas.openxmlformats.org/officeDocument/2006/relationships/slide" Target="slides/slide10.xml"/><Relationship Id="rId59" Type="http://schemas.openxmlformats.org/officeDocument/2006/relationships/font" Target="fonts/Aboreto-regular.fntdata"/><Relationship Id="rId14" Type="http://schemas.openxmlformats.org/officeDocument/2006/relationships/slide" Target="slides/slide9.xml"/><Relationship Id="rId58" Type="http://schemas.openxmlformats.org/officeDocument/2006/relationships/font" Target="fonts/OldStandardT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264b629e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264b629e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264b629e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264b629e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a28a91ef39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a28a91ef39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264b629e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a264b629e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2ca4b26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2ca4b26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2d742fc1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2d742fc1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2d742fc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62d742fc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264b629e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a264b629e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264b629e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264b629e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a264b629ed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a264b629ed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2ca4b26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2ca4b26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a264b629ed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a264b629ed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a264b629ed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a264b629ed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a28a91ef39_1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a28a91ef39_1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28a91ef39_1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a28a91ef39_1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a28a91ef39_1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a28a91ef39_1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a28a91ef39_1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a28a91ef39_1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b02843098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b02843098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028430980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028430980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b028430980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b02843098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b02843098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b02843098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264b629e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264b629e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b028430980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b028430980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a28a91ef3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a28a91ef3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2df56024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62df56024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a264b629e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a264b629e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264b629e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a264b629e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a264b629e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a264b629e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2ea351e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2ea351e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62df56024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62df56024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a28a91ef39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a28a91ef39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a28a91ef39_1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a28a91ef39_1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2ca4b26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2ca4b26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a28a91ef39_1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a28a91ef39_1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a28a91ef39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a28a91ef39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a28a91ef39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a28a91ef39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a28a91ef39_1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a28a91ef39_1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a28a91ef39_1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a28a91ef39_1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a28a91ef39_1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a28a91ef39_1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a264b629e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a264b629e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a264b629e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a264b629e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264b629e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a264b629e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28a91ef39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28a91ef39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655783d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655783d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264b629e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264b629e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3218" l="2464" r="2005" t="2636"/>
          <a:stretch/>
        </p:blipFill>
        <p:spPr>
          <a:xfrm>
            <a:off x="0" y="0"/>
            <a:ext cx="9144003" cy="5143501"/>
          </a:xfrm>
          <a:prstGeom prst="rect">
            <a:avLst/>
          </a:prstGeom>
          <a:noFill/>
          <a:ln>
            <a:noFill/>
          </a:ln>
        </p:spPr>
      </p:pic>
      <p:sp>
        <p:nvSpPr>
          <p:cNvPr id="10" name="Google Shape;10;p2"/>
          <p:cNvSpPr txBox="1"/>
          <p:nvPr>
            <p:ph type="ctrTitle"/>
          </p:nvPr>
        </p:nvSpPr>
        <p:spPr>
          <a:xfrm>
            <a:off x="1053000" y="1450711"/>
            <a:ext cx="7038000" cy="1725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5200"/>
              <a:buNone/>
              <a:defRPr sz="7200">
                <a:solidFill>
                  <a:schemeClr val="accent1"/>
                </a:solidFill>
              </a:defRPr>
            </a:lvl1pPr>
            <a:lvl2pPr lvl="1" algn="ctr">
              <a:lnSpc>
                <a:spcPct val="100000"/>
              </a:lnSpc>
              <a:spcBef>
                <a:spcPts val="0"/>
              </a:spcBef>
              <a:spcAft>
                <a:spcPts val="0"/>
              </a:spcAft>
              <a:buClr>
                <a:schemeClr val="accent1"/>
              </a:buClr>
              <a:buSzPts val="5200"/>
              <a:buNone/>
              <a:defRPr sz="5200">
                <a:solidFill>
                  <a:schemeClr val="accent1"/>
                </a:solidFill>
              </a:defRPr>
            </a:lvl2pPr>
            <a:lvl3pPr lvl="2" algn="ctr">
              <a:lnSpc>
                <a:spcPct val="100000"/>
              </a:lnSpc>
              <a:spcBef>
                <a:spcPts val="0"/>
              </a:spcBef>
              <a:spcAft>
                <a:spcPts val="0"/>
              </a:spcAft>
              <a:buClr>
                <a:schemeClr val="accent1"/>
              </a:buClr>
              <a:buSzPts val="5200"/>
              <a:buNone/>
              <a:defRPr sz="5200">
                <a:solidFill>
                  <a:schemeClr val="accent1"/>
                </a:solidFill>
              </a:defRPr>
            </a:lvl3pPr>
            <a:lvl4pPr lvl="3" algn="ctr">
              <a:lnSpc>
                <a:spcPct val="100000"/>
              </a:lnSpc>
              <a:spcBef>
                <a:spcPts val="0"/>
              </a:spcBef>
              <a:spcAft>
                <a:spcPts val="0"/>
              </a:spcAft>
              <a:buClr>
                <a:schemeClr val="accent1"/>
              </a:buClr>
              <a:buSzPts val="5200"/>
              <a:buNone/>
              <a:defRPr sz="5200">
                <a:solidFill>
                  <a:schemeClr val="accent1"/>
                </a:solidFill>
              </a:defRPr>
            </a:lvl4pPr>
            <a:lvl5pPr lvl="4" algn="ctr">
              <a:lnSpc>
                <a:spcPct val="100000"/>
              </a:lnSpc>
              <a:spcBef>
                <a:spcPts val="0"/>
              </a:spcBef>
              <a:spcAft>
                <a:spcPts val="0"/>
              </a:spcAft>
              <a:buClr>
                <a:schemeClr val="accent1"/>
              </a:buClr>
              <a:buSzPts val="5200"/>
              <a:buNone/>
              <a:defRPr sz="5200">
                <a:solidFill>
                  <a:schemeClr val="accent1"/>
                </a:solidFill>
              </a:defRPr>
            </a:lvl5pPr>
            <a:lvl6pPr lvl="5" algn="ctr">
              <a:lnSpc>
                <a:spcPct val="100000"/>
              </a:lnSpc>
              <a:spcBef>
                <a:spcPts val="0"/>
              </a:spcBef>
              <a:spcAft>
                <a:spcPts val="0"/>
              </a:spcAft>
              <a:buClr>
                <a:schemeClr val="accent1"/>
              </a:buClr>
              <a:buSzPts val="5200"/>
              <a:buNone/>
              <a:defRPr sz="5200">
                <a:solidFill>
                  <a:schemeClr val="accent1"/>
                </a:solidFill>
              </a:defRPr>
            </a:lvl6pPr>
            <a:lvl7pPr lvl="6" algn="ctr">
              <a:lnSpc>
                <a:spcPct val="100000"/>
              </a:lnSpc>
              <a:spcBef>
                <a:spcPts val="0"/>
              </a:spcBef>
              <a:spcAft>
                <a:spcPts val="0"/>
              </a:spcAft>
              <a:buClr>
                <a:schemeClr val="accent1"/>
              </a:buClr>
              <a:buSzPts val="5200"/>
              <a:buNone/>
              <a:defRPr sz="5200">
                <a:solidFill>
                  <a:schemeClr val="accent1"/>
                </a:solidFill>
              </a:defRPr>
            </a:lvl7pPr>
            <a:lvl8pPr lvl="7" algn="ctr">
              <a:lnSpc>
                <a:spcPct val="100000"/>
              </a:lnSpc>
              <a:spcBef>
                <a:spcPts val="0"/>
              </a:spcBef>
              <a:spcAft>
                <a:spcPts val="0"/>
              </a:spcAft>
              <a:buClr>
                <a:schemeClr val="accent1"/>
              </a:buClr>
              <a:buSzPts val="5200"/>
              <a:buNone/>
              <a:defRPr sz="5200">
                <a:solidFill>
                  <a:schemeClr val="accent1"/>
                </a:solidFill>
              </a:defRPr>
            </a:lvl8pPr>
            <a:lvl9pPr lvl="8" algn="ctr">
              <a:lnSpc>
                <a:spcPct val="100000"/>
              </a:lnSpc>
              <a:spcBef>
                <a:spcPts val="0"/>
              </a:spcBef>
              <a:spcAft>
                <a:spcPts val="0"/>
              </a:spcAft>
              <a:buClr>
                <a:schemeClr val="accent1"/>
              </a:buClr>
              <a:buSzPts val="5200"/>
              <a:buNone/>
              <a:defRPr sz="5200">
                <a:solidFill>
                  <a:schemeClr val="accent1"/>
                </a:solidFill>
              </a:defRPr>
            </a:lvl9pPr>
          </a:lstStyle>
          <a:p/>
        </p:txBody>
      </p:sp>
      <p:sp>
        <p:nvSpPr>
          <p:cNvPr id="11" name="Google Shape;11;p2"/>
          <p:cNvSpPr txBox="1"/>
          <p:nvPr>
            <p:ph idx="1" type="subTitle"/>
          </p:nvPr>
        </p:nvSpPr>
        <p:spPr>
          <a:xfrm>
            <a:off x="6089050" y="3783425"/>
            <a:ext cx="2021400" cy="677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1200"/>
              <a:buNone/>
              <a:defRPr sz="1600">
                <a:solidFill>
                  <a:schemeClr val="accent2"/>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12" name="Google Shape;12;p2"/>
          <p:cNvGrpSpPr/>
          <p:nvPr/>
        </p:nvGrpSpPr>
        <p:grpSpPr>
          <a:xfrm>
            <a:off x="7580850" y="-974699"/>
            <a:ext cx="2007200" cy="1916649"/>
            <a:chOff x="7580850" y="-974699"/>
            <a:chExt cx="2007200" cy="1916649"/>
          </a:xfrm>
        </p:grpSpPr>
        <p:pic>
          <p:nvPicPr>
            <p:cNvPr id="13" name="Google Shape;13;p2"/>
            <p:cNvPicPr preferRelativeResize="0"/>
            <p:nvPr/>
          </p:nvPicPr>
          <p:blipFill rotWithShape="1">
            <a:blip r:embed="rId3">
              <a:alphaModFix/>
            </a:blip>
            <a:srcRect b="0" l="0" r="0" t="0"/>
            <a:stretch/>
          </p:blipFill>
          <p:spPr>
            <a:xfrm rot="10800000">
              <a:off x="7580850" y="-974699"/>
              <a:ext cx="1563149" cy="1563149"/>
            </a:xfrm>
            <a:prstGeom prst="rect">
              <a:avLst/>
            </a:prstGeom>
            <a:noFill/>
            <a:ln>
              <a:noFill/>
            </a:ln>
          </p:spPr>
        </p:pic>
        <p:sp>
          <p:nvSpPr>
            <p:cNvPr id="14" name="Google Shape;14;p2"/>
            <p:cNvSpPr/>
            <p:nvPr/>
          </p:nvSpPr>
          <p:spPr>
            <a:xfrm>
              <a:off x="8271729" y="137050"/>
              <a:ext cx="804900" cy="8049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15" name="Google Shape;15;p2"/>
            <p:cNvCxnSpPr/>
            <p:nvPr/>
          </p:nvCxnSpPr>
          <p:spPr>
            <a:xfrm flipH="1" rot="10800000">
              <a:off x="8161850" y="137050"/>
              <a:ext cx="1426200" cy="673800"/>
            </a:xfrm>
            <a:prstGeom prst="straightConnector1">
              <a:avLst/>
            </a:prstGeom>
            <a:noFill/>
            <a:ln cap="flat" cmpd="sng" w="9525">
              <a:solidFill>
                <a:schemeClr val="accent2"/>
              </a:solidFill>
              <a:prstDash val="solid"/>
              <a:round/>
              <a:headEnd len="sm" w="sm" type="none"/>
              <a:tailEnd len="sm" w="sm"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93" name="Shape 93"/>
        <p:cNvGrpSpPr/>
        <p:nvPr/>
      </p:nvGrpSpPr>
      <p:grpSpPr>
        <a:xfrm>
          <a:off x="0" y="0"/>
          <a:ext cx="0" cy="0"/>
          <a:chOff x="0" y="0"/>
          <a:chExt cx="0" cy="0"/>
        </a:xfrm>
      </p:grpSpPr>
      <p:pic>
        <p:nvPicPr>
          <p:cNvPr id="94" name="Google Shape;94;p11"/>
          <p:cNvPicPr preferRelativeResize="0"/>
          <p:nvPr/>
        </p:nvPicPr>
        <p:blipFill rotWithShape="1">
          <a:blip r:embed="rId2">
            <a:alphaModFix/>
          </a:blip>
          <a:srcRect b="3657" l="7127" r="5306" t="10052"/>
          <a:stretch/>
        </p:blipFill>
        <p:spPr>
          <a:xfrm rot="10800000">
            <a:off x="25" y="0"/>
            <a:ext cx="9144003" cy="5143501"/>
          </a:xfrm>
          <a:prstGeom prst="rect">
            <a:avLst/>
          </a:prstGeom>
          <a:noFill/>
          <a:ln>
            <a:noFill/>
          </a:ln>
        </p:spPr>
      </p:pic>
      <p:sp>
        <p:nvSpPr>
          <p:cNvPr id="95" name="Google Shape;95;p11"/>
          <p:cNvSpPr txBox="1"/>
          <p:nvPr>
            <p:ph type="title"/>
          </p:nvPr>
        </p:nvSpPr>
        <p:spPr>
          <a:xfrm>
            <a:off x="713225" y="2255025"/>
            <a:ext cx="1791600" cy="107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11"/>
          <p:cNvSpPr txBox="1"/>
          <p:nvPr>
            <p:ph idx="1" type="subTitle"/>
          </p:nvPr>
        </p:nvSpPr>
        <p:spPr>
          <a:xfrm>
            <a:off x="1097900" y="3530600"/>
            <a:ext cx="3275100" cy="107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97" name="Google Shape;97;p11"/>
          <p:cNvSpPr/>
          <p:nvPr>
            <p:ph idx="2" type="pic"/>
          </p:nvPr>
        </p:nvSpPr>
        <p:spPr>
          <a:xfrm>
            <a:off x="4699300" y="709100"/>
            <a:ext cx="4099500" cy="4099500"/>
          </a:xfrm>
          <a:prstGeom prst="ellipse">
            <a:avLst/>
          </a:prstGeom>
          <a:noFill/>
          <a:ln cap="flat" cmpd="sng" w="9525">
            <a:solidFill>
              <a:schemeClr val="accent2"/>
            </a:solidFill>
            <a:prstDash val="solid"/>
            <a:round/>
            <a:headEnd len="sm" w="sm" type="none"/>
            <a:tailEnd len="sm" w="sm" type="none"/>
          </a:ln>
        </p:spPr>
      </p:sp>
      <p:sp>
        <p:nvSpPr>
          <p:cNvPr id="98" name="Google Shape;98;p11"/>
          <p:cNvSpPr/>
          <p:nvPr>
            <p:ph idx="3" type="pic"/>
          </p:nvPr>
        </p:nvSpPr>
        <p:spPr>
          <a:xfrm>
            <a:off x="3000650" y="338100"/>
            <a:ext cx="2334000" cy="2334000"/>
          </a:xfrm>
          <a:prstGeom prst="ellipse">
            <a:avLst/>
          </a:prstGeom>
          <a:noFill/>
          <a:ln cap="flat" cmpd="sng" w="9525">
            <a:solidFill>
              <a:schemeClr val="accent2"/>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12"/>
          <p:cNvSpPr/>
          <p:nvPr>
            <p:ph idx="2" type="pic"/>
          </p:nvPr>
        </p:nvSpPr>
        <p:spPr>
          <a:xfrm>
            <a:off x="0" y="-14875"/>
            <a:ext cx="9144000" cy="5158500"/>
          </a:xfrm>
          <a:prstGeom prst="rect">
            <a:avLst/>
          </a:prstGeom>
          <a:noFill/>
          <a:ln>
            <a:noFill/>
          </a:ln>
        </p:spPr>
      </p:sp>
      <p:sp>
        <p:nvSpPr>
          <p:cNvPr id="101" name="Google Shape;101;p12"/>
          <p:cNvSpPr txBox="1"/>
          <p:nvPr>
            <p:ph type="title"/>
          </p:nvPr>
        </p:nvSpPr>
        <p:spPr>
          <a:xfrm>
            <a:off x="1105325" y="3865700"/>
            <a:ext cx="4559400" cy="726600"/>
          </a:xfrm>
          <a:prstGeom prst="rect">
            <a:avLst/>
          </a:prstGeom>
          <a:solidFill>
            <a:schemeClr val="lt1"/>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23514" l="16157" r="8443" t="2184"/>
          <a:stretch/>
        </p:blipFill>
        <p:spPr>
          <a:xfrm rot="10800000">
            <a:off x="25" y="0"/>
            <a:ext cx="9144003" cy="5143501"/>
          </a:xfrm>
          <a:prstGeom prst="rect">
            <a:avLst/>
          </a:prstGeom>
          <a:noFill/>
          <a:ln>
            <a:noFill/>
          </a:ln>
        </p:spPr>
      </p:pic>
      <p:sp>
        <p:nvSpPr>
          <p:cNvPr id="104" name="Google Shape;104;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5" name="Google Shape;105;p13"/>
          <p:cNvSpPr txBox="1"/>
          <p:nvPr>
            <p:ph idx="1" type="subTitle"/>
          </p:nvPr>
        </p:nvSpPr>
        <p:spPr>
          <a:xfrm>
            <a:off x="5363150" y="2435775"/>
            <a:ext cx="2695800" cy="162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6" name="Google Shape;106;p13"/>
          <p:cNvSpPr txBox="1"/>
          <p:nvPr>
            <p:ph idx="2" type="subTitle"/>
          </p:nvPr>
        </p:nvSpPr>
        <p:spPr>
          <a:xfrm>
            <a:off x="1431000" y="2435775"/>
            <a:ext cx="2695800" cy="162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 name="Google Shape;107;p13"/>
          <p:cNvSpPr txBox="1"/>
          <p:nvPr>
            <p:ph idx="3" type="subTitle"/>
          </p:nvPr>
        </p:nvSpPr>
        <p:spPr>
          <a:xfrm>
            <a:off x="720000" y="1711450"/>
            <a:ext cx="1761900" cy="48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8" name="Google Shape;108;p13"/>
          <p:cNvSpPr txBox="1"/>
          <p:nvPr>
            <p:ph idx="4" type="subTitle"/>
          </p:nvPr>
        </p:nvSpPr>
        <p:spPr>
          <a:xfrm>
            <a:off x="4652150" y="1711450"/>
            <a:ext cx="1761900" cy="48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9" name="Google Shape;109;p13"/>
          <p:cNvGrpSpPr/>
          <p:nvPr/>
        </p:nvGrpSpPr>
        <p:grpSpPr>
          <a:xfrm>
            <a:off x="-237957" y="-3"/>
            <a:ext cx="10131686" cy="5227312"/>
            <a:chOff x="-237957" y="-3"/>
            <a:chExt cx="10131686" cy="5227312"/>
          </a:xfrm>
        </p:grpSpPr>
        <p:grpSp>
          <p:nvGrpSpPr>
            <p:cNvPr id="110" name="Google Shape;110;p13"/>
            <p:cNvGrpSpPr/>
            <p:nvPr/>
          </p:nvGrpSpPr>
          <p:grpSpPr>
            <a:xfrm>
              <a:off x="8116466" y="-3"/>
              <a:ext cx="1777263" cy="1777256"/>
              <a:chOff x="-175409" y="3967472"/>
              <a:chExt cx="1777263" cy="1777256"/>
            </a:xfrm>
          </p:grpSpPr>
          <p:pic>
            <p:nvPicPr>
              <p:cNvPr id="111" name="Google Shape;111;p13"/>
              <p:cNvPicPr preferRelativeResize="0"/>
              <p:nvPr/>
            </p:nvPicPr>
            <p:blipFill rotWithShape="1">
              <a:blip r:embed="rId3">
                <a:alphaModFix/>
              </a:blip>
              <a:srcRect b="0" l="0" r="0" t="0"/>
              <a:stretch/>
            </p:blipFill>
            <p:spPr>
              <a:xfrm rot="-3545504">
                <a:off x="65375" y="4208250"/>
                <a:ext cx="1295701" cy="1295701"/>
              </a:xfrm>
              <a:prstGeom prst="rect">
                <a:avLst/>
              </a:prstGeom>
              <a:noFill/>
              <a:ln>
                <a:noFill/>
              </a:ln>
            </p:spPr>
          </p:pic>
          <p:sp>
            <p:nvSpPr>
              <p:cNvPr id="112" name="Google Shape;112;p13"/>
              <p:cNvSpPr/>
              <p:nvPr/>
            </p:nvSpPr>
            <p:spPr>
              <a:xfrm>
                <a:off x="-175409" y="401372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grpSp>
        <p:grpSp>
          <p:nvGrpSpPr>
            <p:cNvPr id="113" name="Google Shape;113;p13"/>
            <p:cNvGrpSpPr/>
            <p:nvPr/>
          </p:nvGrpSpPr>
          <p:grpSpPr>
            <a:xfrm>
              <a:off x="-237957" y="4064185"/>
              <a:ext cx="1199453" cy="1163125"/>
              <a:chOff x="-147625" y="3925650"/>
              <a:chExt cx="1109167" cy="1075573"/>
            </a:xfrm>
          </p:grpSpPr>
          <p:grpSp>
            <p:nvGrpSpPr>
              <p:cNvPr id="114" name="Google Shape;114;p13"/>
              <p:cNvGrpSpPr/>
              <p:nvPr/>
            </p:nvGrpSpPr>
            <p:grpSpPr>
              <a:xfrm>
                <a:off x="83029" y="4122710"/>
                <a:ext cx="878513" cy="878513"/>
                <a:chOff x="53900" y="2861075"/>
                <a:chExt cx="794100" cy="794100"/>
              </a:xfrm>
            </p:grpSpPr>
            <p:sp>
              <p:nvSpPr>
                <p:cNvPr id="115" name="Google Shape;115;p13"/>
                <p:cNvSpPr/>
                <p:nvPr/>
              </p:nvSpPr>
              <p:spPr>
                <a:xfrm>
                  <a:off x="53900" y="286107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116" name="Google Shape;116;p13"/>
                <p:cNvSpPr/>
                <p:nvPr/>
              </p:nvSpPr>
              <p:spPr>
                <a:xfrm>
                  <a:off x="165055" y="2861075"/>
                  <a:ext cx="571800" cy="5718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grpSp>
          <p:cxnSp>
            <p:nvCxnSpPr>
              <p:cNvPr id="117" name="Google Shape;117;p13"/>
              <p:cNvCxnSpPr/>
              <p:nvPr/>
            </p:nvCxnSpPr>
            <p:spPr>
              <a:xfrm flipH="1" rot="10800000">
                <a:off x="-147625" y="3925650"/>
                <a:ext cx="645900" cy="703500"/>
              </a:xfrm>
              <a:prstGeom prst="straightConnector1">
                <a:avLst/>
              </a:prstGeom>
              <a:noFill/>
              <a:ln cap="flat" cmpd="sng" w="9525">
                <a:solidFill>
                  <a:schemeClr val="accent2"/>
                </a:solidFill>
                <a:prstDash val="solid"/>
                <a:round/>
                <a:headEnd len="sm" w="sm" type="none"/>
                <a:tailEnd len="sm" w="sm"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8" name="Shape 118"/>
        <p:cNvGrpSpPr/>
        <p:nvPr/>
      </p:nvGrpSpPr>
      <p:grpSpPr>
        <a:xfrm>
          <a:off x="0" y="0"/>
          <a:ext cx="0" cy="0"/>
          <a:chOff x="0" y="0"/>
          <a:chExt cx="0" cy="0"/>
        </a:xfrm>
      </p:grpSpPr>
      <p:pic>
        <p:nvPicPr>
          <p:cNvPr id="119" name="Google Shape;119;p14"/>
          <p:cNvPicPr preferRelativeResize="0"/>
          <p:nvPr/>
        </p:nvPicPr>
        <p:blipFill rotWithShape="1">
          <a:blip r:embed="rId2">
            <a:alphaModFix/>
          </a:blip>
          <a:srcRect b="19339" l="9018" r="11242" t="4701"/>
          <a:stretch/>
        </p:blipFill>
        <p:spPr>
          <a:xfrm>
            <a:off x="25" y="0"/>
            <a:ext cx="9144003" cy="5143501"/>
          </a:xfrm>
          <a:prstGeom prst="rect">
            <a:avLst/>
          </a:prstGeom>
          <a:noFill/>
          <a:ln>
            <a:noFill/>
          </a:ln>
        </p:spPr>
      </p:pic>
      <p:sp>
        <p:nvSpPr>
          <p:cNvPr id="120" name="Google Shape;120;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 name="Google Shape;121;p14"/>
          <p:cNvSpPr txBox="1"/>
          <p:nvPr>
            <p:ph idx="1" type="subTitle"/>
          </p:nvPr>
        </p:nvSpPr>
        <p:spPr>
          <a:xfrm>
            <a:off x="1511225" y="1751207"/>
            <a:ext cx="2639100" cy="108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22" name="Google Shape;122;p14"/>
          <p:cNvSpPr txBox="1"/>
          <p:nvPr>
            <p:ph idx="2" type="subTitle"/>
          </p:nvPr>
        </p:nvSpPr>
        <p:spPr>
          <a:xfrm>
            <a:off x="5798345" y="1751200"/>
            <a:ext cx="2639100" cy="108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23" name="Google Shape;123;p14"/>
          <p:cNvSpPr txBox="1"/>
          <p:nvPr>
            <p:ph idx="3" type="subTitle"/>
          </p:nvPr>
        </p:nvSpPr>
        <p:spPr>
          <a:xfrm>
            <a:off x="1511225" y="3515600"/>
            <a:ext cx="2639100" cy="108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24" name="Google Shape;124;p14"/>
          <p:cNvSpPr txBox="1"/>
          <p:nvPr>
            <p:ph idx="4" type="subTitle"/>
          </p:nvPr>
        </p:nvSpPr>
        <p:spPr>
          <a:xfrm>
            <a:off x="5798343" y="3515598"/>
            <a:ext cx="2639100" cy="108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25" name="Google Shape;125;p14"/>
          <p:cNvSpPr txBox="1"/>
          <p:nvPr>
            <p:ph idx="5" type="subTitle"/>
          </p:nvPr>
        </p:nvSpPr>
        <p:spPr>
          <a:xfrm>
            <a:off x="720000" y="1321075"/>
            <a:ext cx="1914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1800"/>
              <a:buFont typeface="Aboreto"/>
              <a:buNone/>
              <a:defRPr sz="1800">
                <a:latin typeface="Aboreto"/>
                <a:ea typeface="Aboreto"/>
                <a:cs typeface="Aboreto"/>
                <a:sym typeface="Aboreto"/>
              </a:defRPr>
            </a:lvl2pPr>
            <a:lvl3pPr lvl="2" algn="ctr">
              <a:lnSpc>
                <a:spcPct val="100000"/>
              </a:lnSpc>
              <a:spcBef>
                <a:spcPts val="0"/>
              </a:spcBef>
              <a:spcAft>
                <a:spcPts val="0"/>
              </a:spcAft>
              <a:buSzPts val="1800"/>
              <a:buFont typeface="Aboreto"/>
              <a:buNone/>
              <a:defRPr sz="1800">
                <a:latin typeface="Aboreto"/>
                <a:ea typeface="Aboreto"/>
                <a:cs typeface="Aboreto"/>
                <a:sym typeface="Aboreto"/>
              </a:defRPr>
            </a:lvl3pPr>
            <a:lvl4pPr lvl="3" algn="ctr">
              <a:lnSpc>
                <a:spcPct val="100000"/>
              </a:lnSpc>
              <a:spcBef>
                <a:spcPts val="0"/>
              </a:spcBef>
              <a:spcAft>
                <a:spcPts val="0"/>
              </a:spcAft>
              <a:buSzPts val="1800"/>
              <a:buFont typeface="Aboreto"/>
              <a:buNone/>
              <a:defRPr sz="1800">
                <a:latin typeface="Aboreto"/>
                <a:ea typeface="Aboreto"/>
                <a:cs typeface="Aboreto"/>
                <a:sym typeface="Aboreto"/>
              </a:defRPr>
            </a:lvl4pPr>
            <a:lvl5pPr lvl="4" algn="ctr">
              <a:lnSpc>
                <a:spcPct val="100000"/>
              </a:lnSpc>
              <a:spcBef>
                <a:spcPts val="0"/>
              </a:spcBef>
              <a:spcAft>
                <a:spcPts val="0"/>
              </a:spcAft>
              <a:buSzPts val="1800"/>
              <a:buFont typeface="Aboreto"/>
              <a:buNone/>
              <a:defRPr sz="1800">
                <a:latin typeface="Aboreto"/>
                <a:ea typeface="Aboreto"/>
                <a:cs typeface="Aboreto"/>
                <a:sym typeface="Aboreto"/>
              </a:defRPr>
            </a:lvl5pPr>
            <a:lvl6pPr lvl="5" algn="ctr">
              <a:lnSpc>
                <a:spcPct val="100000"/>
              </a:lnSpc>
              <a:spcBef>
                <a:spcPts val="0"/>
              </a:spcBef>
              <a:spcAft>
                <a:spcPts val="0"/>
              </a:spcAft>
              <a:buSzPts val="1800"/>
              <a:buFont typeface="Aboreto"/>
              <a:buNone/>
              <a:defRPr sz="1800">
                <a:latin typeface="Aboreto"/>
                <a:ea typeface="Aboreto"/>
                <a:cs typeface="Aboreto"/>
                <a:sym typeface="Aboreto"/>
              </a:defRPr>
            </a:lvl6pPr>
            <a:lvl7pPr lvl="6" algn="ctr">
              <a:lnSpc>
                <a:spcPct val="100000"/>
              </a:lnSpc>
              <a:spcBef>
                <a:spcPts val="0"/>
              </a:spcBef>
              <a:spcAft>
                <a:spcPts val="0"/>
              </a:spcAft>
              <a:buSzPts val="1800"/>
              <a:buFont typeface="Aboreto"/>
              <a:buNone/>
              <a:defRPr sz="1800">
                <a:latin typeface="Aboreto"/>
                <a:ea typeface="Aboreto"/>
                <a:cs typeface="Aboreto"/>
                <a:sym typeface="Aboreto"/>
              </a:defRPr>
            </a:lvl7pPr>
            <a:lvl8pPr lvl="7" algn="ctr">
              <a:lnSpc>
                <a:spcPct val="100000"/>
              </a:lnSpc>
              <a:spcBef>
                <a:spcPts val="0"/>
              </a:spcBef>
              <a:spcAft>
                <a:spcPts val="0"/>
              </a:spcAft>
              <a:buSzPts val="1800"/>
              <a:buFont typeface="Aboreto"/>
              <a:buNone/>
              <a:defRPr sz="1800">
                <a:latin typeface="Aboreto"/>
                <a:ea typeface="Aboreto"/>
                <a:cs typeface="Aboreto"/>
                <a:sym typeface="Aboreto"/>
              </a:defRPr>
            </a:lvl8pPr>
            <a:lvl9pPr lvl="8"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sp>
        <p:nvSpPr>
          <p:cNvPr id="126" name="Google Shape;126;p14"/>
          <p:cNvSpPr txBox="1"/>
          <p:nvPr>
            <p:ph idx="6" type="subTitle"/>
          </p:nvPr>
        </p:nvSpPr>
        <p:spPr>
          <a:xfrm>
            <a:off x="720000" y="3085526"/>
            <a:ext cx="1914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1800"/>
              <a:buFont typeface="Aboreto"/>
              <a:buNone/>
              <a:defRPr sz="1800">
                <a:latin typeface="Aboreto"/>
                <a:ea typeface="Aboreto"/>
                <a:cs typeface="Aboreto"/>
                <a:sym typeface="Aboreto"/>
              </a:defRPr>
            </a:lvl2pPr>
            <a:lvl3pPr lvl="2" algn="ctr">
              <a:lnSpc>
                <a:spcPct val="100000"/>
              </a:lnSpc>
              <a:spcBef>
                <a:spcPts val="0"/>
              </a:spcBef>
              <a:spcAft>
                <a:spcPts val="0"/>
              </a:spcAft>
              <a:buSzPts val="1800"/>
              <a:buFont typeface="Aboreto"/>
              <a:buNone/>
              <a:defRPr sz="1800">
                <a:latin typeface="Aboreto"/>
                <a:ea typeface="Aboreto"/>
                <a:cs typeface="Aboreto"/>
                <a:sym typeface="Aboreto"/>
              </a:defRPr>
            </a:lvl3pPr>
            <a:lvl4pPr lvl="3" algn="ctr">
              <a:lnSpc>
                <a:spcPct val="100000"/>
              </a:lnSpc>
              <a:spcBef>
                <a:spcPts val="0"/>
              </a:spcBef>
              <a:spcAft>
                <a:spcPts val="0"/>
              </a:spcAft>
              <a:buSzPts val="1800"/>
              <a:buFont typeface="Aboreto"/>
              <a:buNone/>
              <a:defRPr sz="1800">
                <a:latin typeface="Aboreto"/>
                <a:ea typeface="Aboreto"/>
                <a:cs typeface="Aboreto"/>
                <a:sym typeface="Aboreto"/>
              </a:defRPr>
            </a:lvl4pPr>
            <a:lvl5pPr lvl="4" algn="ctr">
              <a:lnSpc>
                <a:spcPct val="100000"/>
              </a:lnSpc>
              <a:spcBef>
                <a:spcPts val="0"/>
              </a:spcBef>
              <a:spcAft>
                <a:spcPts val="0"/>
              </a:spcAft>
              <a:buSzPts val="1800"/>
              <a:buFont typeface="Aboreto"/>
              <a:buNone/>
              <a:defRPr sz="1800">
                <a:latin typeface="Aboreto"/>
                <a:ea typeface="Aboreto"/>
                <a:cs typeface="Aboreto"/>
                <a:sym typeface="Aboreto"/>
              </a:defRPr>
            </a:lvl5pPr>
            <a:lvl6pPr lvl="5" algn="ctr">
              <a:lnSpc>
                <a:spcPct val="100000"/>
              </a:lnSpc>
              <a:spcBef>
                <a:spcPts val="0"/>
              </a:spcBef>
              <a:spcAft>
                <a:spcPts val="0"/>
              </a:spcAft>
              <a:buSzPts val="1800"/>
              <a:buFont typeface="Aboreto"/>
              <a:buNone/>
              <a:defRPr sz="1800">
                <a:latin typeface="Aboreto"/>
                <a:ea typeface="Aboreto"/>
                <a:cs typeface="Aboreto"/>
                <a:sym typeface="Aboreto"/>
              </a:defRPr>
            </a:lvl6pPr>
            <a:lvl7pPr lvl="6" algn="ctr">
              <a:lnSpc>
                <a:spcPct val="100000"/>
              </a:lnSpc>
              <a:spcBef>
                <a:spcPts val="0"/>
              </a:spcBef>
              <a:spcAft>
                <a:spcPts val="0"/>
              </a:spcAft>
              <a:buSzPts val="1800"/>
              <a:buFont typeface="Aboreto"/>
              <a:buNone/>
              <a:defRPr sz="1800">
                <a:latin typeface="Aboreto"/>
                <a:ea typeface="Aboreto"/>
                <a:cs typeface="Aboreto"/>
                <a:sym typeface="Aboreto"/>
              </a:defRPr>
            </a:lvl7pPr>
            <a:lvl8pPr lvl="7" algn="ctr">
              <a:lnSpc>
                <a:spcPct val="100000"/>
              </a:lnSpc>
              <a:spcBef>
                <a:spcPts val="0"/>
              </a:spcBef>
              <a:spcAft>
                <a:spcPts val="0"/>
              </a:spcAft>
              <a:buSzPts val="1800"/>
              <a:buFont typeface="Aboreto"/>
              <a:buNone/>
              <a:defRPr sz="1800">
                <a:latin typeface="Aboreto"/>
                <a:ea typeface="Aboreto"/>
                <a:cs typeface="Aboreto"/>
                <a:sym typeface="Aboreto"/>
              </a:defRPr>
            </a:lvl8pPr>
            <a:lvl9pPr lvl="8"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sp>
        <p:nvSpPr>
          <p:cNvPr id="127" name="Google Shape;127;p14"/>
          <p:cNvSpPr txBox="1"/>
          <p:nvPr>
            <p:ph idx="7" type="subTitle"/>
          </p:nvPr>
        </p:nvSpPr>
        <p:spPr>
          <a:xfrm>
            <a:off x="4696450" y="1321075"/>
            <a:ext cx="1914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1800"/>
              <a:buFont typeface="Aboreto"/>
              <a:buNone/>
              <a:defRPr sz="1800">
                <a:latin typeface="Aboreto"/>
                <a:ea typeface="Aboreto"/>
                <a:cs typeface="Aboreto"/>
                <a:sym typeface="Aboreto"/>
              </a:defRPr>
            </a:lvl2pPr>
            <a:lvl3pPr lvl="2" algn="ctr">
              <a:lnSpc>
                <a:spcPct val="100000"/>
              </a:lnSpc>
              <a:spcBef>
                <a:spcPts val="0"/>
              </a:spcBef>
              <a:spcAft>
                <a:spcPts val="0"/>
              </a:spcAft>
              <a:buSzPts val="1800"/>
              <a:buFont typeface="Aboreto"/>
              <a:buNone/>
              <a:defRPr sz="1800">
                <a:latin typeface="Aboreto"/>
                <a:ea typeface="Aboreto"/>
                <a:cs typeface="Aboreto"/>
                <a:sym typeface="Aboreto"/>
              </a:defRPr>
            </a:lvl3pPr>
            <a:lvl4pPr lvl="3" algn="ctr">
              <a:lnSpc>
                <a:spcPct val="100000"/>
              </a:lnSpc>
              <a:spcBef>
                <a:spcPts val="0"/>
              </a:spcBef>
              <a:spcAft>
                <a:spcPts val="0"/>
              </a:spcAft>
              <a:buSzPts val="1800"/>
              <a:buFont typeface="Aboreto"/>
              <a:buNone/>
              <a:defRPr sz="1800">
                <a:latin typeface="Aboreto"/>
                <a:ea typeface="Aboreto"/>
                <a:cs typeface="Aboreto"/>
                <a:sym typeface="Aboreto"/>
              </a:defRPr>
            </a:lvl4pPr>
            <a:lvl5pPr lvl="4" algn="ctr">
              <a:lnSpc>
                <a:spcPct val="100000"/>
              </a:lnSpc>
              <a:spcBef>
                <a:spcPts val="0"/>
              </a:spcBef>
              <a:spcAft>
                <a:spcPts val="0"/>
              </a:spcAft>
              <a:buSzPts val="1800"/>
              <a:buFont typeface="Aboreto"/>
              <a:buNone/>
              <a:defRPr sz="1800">
                <a:latin typeface="Aboreto"/>
                <a:ea typeface="Aboreto"/>
                <a:cs typeface="Aboreto"/>
                <a:sym typeface="Aboreto"/>
              </a:defRPr>
            </a:lvl5pPr>
            <a:lvl6pPr lvl="5" algn="ctr">
              <a:lnSpc>
                <a:spcPct val="100000"/>
              </a:lnSpc>
              <a:spcBef>
                <a:spcPts val="0"/>
              </a:spcBef>
              <a:spcAft>
                <a:spcPts val="0"/>
              </a:spcAft>
              <a:buSzPts val="1800"/>
              <a:buFont typeface="Aboreto"/>
              <a:buNone/>
              <a:defRPr sz="1800">
                <a:latin typeface="Aboreto"/>
                <a:ea typeface="Aboreto"/>
                <a:cs typeface="Aboreto"/>
                <a:sym typeface="Aboreto"/>
              </a:defRPr>
            </a:lvl6pPr>
            <a:lvl7pPr lvl="6" algn="ctr">
              <a:lnSpc>
                <a:spcPct val="100000"/>
              </a:lnSpc>
              <a:spcBef>
                <a:spcPts val="0"/>
              </a:spcBef>
              <a:spcAft>
                <a:spcPts val="0"/>
              </a:spcAft>
              <a:buSzPts val="1800"/>
              <a:buFont typeface="Aboreto"/>
              <a:buNone/>
              <a:defRPr sz="1800">
                <a:latin typeface="Aboreto"/>
                <a:ea typeface="Aboreto"/>
                <a:cs typeface="Aboreto"/>
                <a:sym typeface="Aboreto"/>
              </a:defRPr>
            </a:lvl7pPr>
            <a:lvl8pPr lvl="7" algn="ctr">
              <a:lnSpc>
                <a:spcPct val="100000"/>
              </a:lnSpc>
              <a:spcBef>
                <a:spcPts val="0"/>
              </a:spcBef>
              <a:spcAft>
                <a:spcPts val="0"/>
              </a:spcAft>
              <a:buSzPts val="1800"/>
              <a:buFont typeface="Aboreto"/>
              <a:buNone/>
              <a:defRPr sz="1800">
                <a:latin typeface="Aboreto"/>
                <a:ea typeface="Aboreto"/>
                <a:cs typeface="Aboreto"/>
                <a:sym typeface="Aboreto"/>
              </a:defRPr>
            </a:lvl8pPr>
            <a:lvl9pPr lvl="8"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sp>
        <p:nvSpPr>
          <p:cNvPr id="128" name="Google Shape;128;p14"/>
          <p:cNvSpPr txBox="1"/>
          <p:nvPr>
            <p:ph idx="8" type="subTitle"/>
          </p:nvPr>
        </p:nvSpPr>
        <p:spPr>
          <a:xfrm>
            <a:off x="4696450" y="3085525"/>
            <a:ext cx="1914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1800"/>
              <a:buFont typeface="Aboreto"/>
              <a:buNone/>
              <a:defRPr sz="1800">
                <a:latin typeface="Aboreto"/>
                <a:ea typeface="Aboreto"/>
                <a:cs typeface="Aboreto"/>
                <a:sym typeface="Aboreto"/>
              </a:defRPr>
            </a:lvl2pPr>
            <a:lvl3pPr lvl="2" algn="ctr">
              <a:lnSpc>
                <a:spcPct val="100000"/>
              </a:lnSpc>
              <a:spcBef>
                <a:spcPts val="0"/>
              </a:spcBef>
              <a:spcAft>
                <a:spcPts val="0"/>
              </a:spcAft>
              <a:buSzPts val="1800"/>
              <a:buFont typeface="Aboreto"/>
              <a:buNone/>
              <a:defRPr sz="1800">
                <a:latin typeface="Aboreto"/>
                <a:ea typeface="Aboreto"/>
                <a:cs typeface="Aboreto"/>
                <a:sym typeface="Aboreto"/>
              </a:defRPr>
            </a:lvl3pPr>
            <a:lvl4pPr lvl="3" algn="ctr">
              <a:lnSpc>
                <a:spcPct val="100000"/>
              </a:lnSpc>
              <a:spcBef>
                <a:spcPts val="0"/>
              </a:spcBef>
              <a:spcAft>
                <a:spcPts val="0"/>
              </a:spcAft>
              <a:buSzPts val="1800"/>
              <a:buFont typeface="Aboreto"/>
              <a:buNone/>
              <a:defRPr sz="1800">
                <a:latin typeface="Aboreto"/>
                <a:ea typeface="Aboreto"/>
                <a:cs typeface="Aboreto"/>
                <a:sym typeface="Aboreto"/>
              </a:defRPr>
            </a:lvl4pPr>
            <a:lvl5pPr lvl="4" algn="ctr">
              <a:lnSpc>
                <a:spcPct val="100000"/>
              </a:lnSpc>
              <a:spcBef>
                <a:spcPts val="0"/>
              </a:spcBef>
              <a:spcAft>
                <a:spcPts val="0"/>
              </a:spcAft>
              <a:buSzPts val="1800"/>
              <a:buFont typeface="Aboreto"/>
              <a:buNone/>
              <a:defRPr sz="1800">
                <a:latin typeface="Aboreto"/>
                <a:ea typeface="Aboreto"/>
                <a:cs typeface="Aboreto"/>
                <a:sym typeface="Aboreto"/>
              </a:defRPr>
            </a:lvl5pPr>
            <a:lvl6pPr lvl="5" algn="ctr">
              <a:lnSpc>
                <a:spcPct val="100000"/>
              </a:lnSpc>
              <a:spcBef>
                <a:spcPts val="0"/>
              </a:spcBef>
              <a:spcAft>
                <a:spcPts val="0"/>
              </a:spcAft>
              <a:buSzPts val="1800"/>
              <a:buFont typeface="Aboreto"/>
              <a:buNone/>
              <a:defRPr sz="1800">
                <a:latin typeface="Aboreto"/>
                <a:ea typeface="Aboreto"/>
                <a:cs typeface="Aboreto"/>
                <a:sym typeface="Aboreto"/>
              </a:defRPr>
            </a:lvl6pPr>
            <a:lvl7pPr lvl="6" algn="ctr">
              <a:lnSpc>
                <a:spcPct val="100000"/>
              </a:lnSpc>
              <a:spcBef>
                <a:spcPts val="0"/>
              </a:spcBef>
              <a:spcAft>
                <a:spcPts val="0"/>
              </a:spcAft>
              <a:buSzPts val="1800"/>
              <a:buFont typeface="Aboreto"/>
              <a:buNone/>
              <a:defRPr sz="1800">
                <a:latin typeface="Aboreto"/>
                <a:ea typeface="Aboreto"/>
                <a:cs typeface="Aboreto"/>
                <a:sym typeface="Aboreto"/>
              </a:defRPr>
            </a:lvl7pPr>
            <a:lvl8pPr lvl="7" algn="ctr">
              <a:lnSpc>
                <a:spcPct val="100000"/>
              </a:lnSpc>
              <a:spcBef>
                <a:spcPts val="0"/>
              </a:spcBef>
              <a:spcAft>
                <a:spcPts val="0"/>
              </a:spcAft>
              <a:buSzPts val="1800"/>
              <a:buFont typeface="Aboreto"/>
              <a:buNone/>
              <a:defRPr sz="1800">
                <a:latin typeface="Aboreto"/>
                <a:ea typeface="Aboreto"/>
                <a:cs typeface="Aboreto"/>
                <a:sym typeface="Aboreto"/>
              </a:defRPr>
            </a:lvl8pPr>
            <a:lvl9pPr lvl="8"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grpSp>
        <p:nvGrpSpPr>
          <p:cNvPr id="129" name="Google Shape;129;p14"/>
          <p:cNvGrpSpPr/>
          <p:nvPr/>
        </p:nvGrpSpPr>
        <p:grpSpPr>
          <a:xfrm>
            <a:off x="7631536" y="-351429"/>
            <a:ext cx="1792173" cy="2799874"/>
            <a:chOff x="7442479" y="-491144"/>
            <a:chExt cx="1976589" cy="3087983"/>
          </a:xfrm>
        </p:grpSpPr>
        <p:pic>
          <p:nvPicPr>
            <p:cNvPr id="130" name="Google Shape;130;p14"/>
            <p:cNvPicPr preferRelativeResize="0"/>
            <p:nvPr/>
          </p:nvPicPr>
          <p:blipFill rotWithShape="1">
            <a:blip r:embed="rId3">
              <a:alphaModFix/>
            </a:blip>
            <a:srcRect b="0" l="0" r="0" t="0"/>
            <a:stretch/>
          </p:blipFill>
          <p:spPr>
            <a:xfrm rot="4619114">
              <a:off x="7585950" y="-347673"/>
              <a:ext cx="1438199" cy="1438199"/>
            </a:xfrm>
            <a:prstGeom prst="rect">
              <a:avLst/>
            </a:prstGeom>
            <a:noFill/>
            <a:ln>
              <a:noFill/>
            </a:ln>
          </p:spPr>
        </p:pic>
        <p:sp>
          <p:nvSpPr>
            <p:cNvPr id="131" name="Google Shape;131;p14"/>
            <p:cNvSpPr/>
            <p:nvPr/>
          </p:nvSpPr>
          <p:spPr>
            <a:xfrm>
              <a:off x="8284168" y="901545"/>
              <a:ext cx="1134900" cy="1134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132" name="Google Shape;132;p14"/>
            <p:cNvSpPr/>
            <p:nvPr/>
          </p:nvSpPr>
          <p:spPr>
            <a:xfrm>
              <a:off x="8210824" y="580592"/>
              <a:ext cx="817200" cy="8172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133" name="Google Shape;133;p14"/>
            <p:cNvCxnSpPr/>
            <p:nvPr/>
          </p:nvCxnSpPr>
          <p:spPr>
            <a:xfrm rot="10800000">
              <a:off x="8210727" y="254139"/>
              <a:ext cx="1203900" cy="2342700"/>
            </a:xfrm>
            <a:prstGeom prst="straightConnector1">
              <a:avLst/>
            </a:prstGeom>
            <a:noFill/>
            <a:ln cap="flat" cmpd="sng" w="9525">
              <a:solidFill>
                <a:schemeClr val="accent2"/>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4" name="Shape 134"/>
        <p:cNvGrpSpPr/>
        <p:nvPr/>
      </p:nvGrpSpPr>
      <p:grpSpPr>
        <a:xfrm>
          <a:off x="0" y="0"/>
          <a:ext cx="0" cy="0"/>
          <a:chOff x="0" y="0"/>
          <a:chExt cx="0" cy="0"/>
        </a:xfrm>
      </p:grpSpPr>
      <p:pic>
        <p:nvPicPr>
          <p:cNvPr id="135" name="Google Shape;135;p15"/>
          <p:cNvPicPr preferRelativeResize="0"/>
          <p:nvPr/>
        </p:nvPicPr>
        <p:blipFill rotWithShape="1">
          <a:blip r:embed="rId2">
            <a:alphaModFix/>
          </a:blip>
          <a:srcRect b="19339" l="9018" r="11242" t="4701"/>
          <a:stretch/>
        </p:blipFill>
        <p:spPr>
          <a:xfrm flipH="1" rot="10800000">
            <a:off x="25" y="0"/>
            <a:ext cx="9144003" cy="5143501"/>
          </a:xfrm>
          <a:prstGeom prst="rect">
            <a:avLst/>
          </a:prstGeom>
          <a:noFill/>
          <a:ln>
            <a:noFill/>
          </a:ln>
        </p:spPr>
      </p:pic>
      <p:sp>
        <p:nvSpPr>
          <p:cNvPr id="136" name="Google Shape;136;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15"/>
          <p:cNvSpPr txBox="1"/>
          <p:nvPr>
            <p:ph idx="1" type="subTitle"/>
          </p:nvPr>
        </p:nvSpPr>
        <p:spPr>
          <a:xfrm>
            <a:off x="1093900" y="1509300"/>
            <a:ext cx="32157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38" name="Google Shape;138;p15"/>
          <p:cNvSpPr txBox="1"/>
          <p:nvPr>
            <p:ph idx="2" type="subTitle"/>
          </p:nvPr>
        </p:nvSpPr>
        <p:spPr>
          <a:xfrm>
            <a:off x="5209550" y="1509300"/>
            <a:ext cx="32157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39" name="Google Shape;139;p15"/>
          <p:cNvSpPr txBox="1"/>
          <p:nvPr>
            <p:ph idx="3" type="subTitle"/>
          </p:nvPr>
        </p:nvSpPr>
        <p:spPr>
          <a:xfrm>
            <a:off x="5209550" y="2707000"/>
            <a:ext cx="32157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40" name="Google Shape;140;p15"/>
          <p:cNvSpPr txBox="1"/>
          <p:nvPr>
            <p:ph idx="4" type="subTitle"/>
          </p:nvPr>
        </p:nvSpPr>
        <p:spPr>
          <a:xfrm>
            <a:off x="1093900" y="3907175"/>
            <a:ext cx="32157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41" name="Google Shape;141;p15"/>
          <p:cNvSpPr txBox="1"/>
          <p:nvPr>
            <p:ph idx="5" type="subTitle"/>
          </p:nvPr>
        </p:nvSpPr>
        <p:spPr>
          <a:xfrm>
            <a:off x="1093900" y="2709475"/>
            <a:ext cx="32157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42" name="Google Shape;142;p15"/>
          <p:cNvSpPr txBox="1"/>
          <p:nvPr>
            <p:ph idx="6" type="subTitle"/>
          </p:nvPr>
        </p:nvSpPr>
        <p:spPr>
          <a:xfrm>
            <a:off x="5208300" y="3904700"/>
            <a:ext cx="32157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43" name="Google Shape;143;p15"/>
          <p:cNvSpPr txBox="1"/>
          <p:nvPr>
            <p:ph idx="7" type="subTitle"/>
          </p:nvPr>
        </p:nvSpPr>
        <p:spPr>
          <a:xfrm>
            <a:off x="712900" y="1175825"/>
            <a:ext cx="2687700" cy="40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4" name="Google Shape;144;p15"/>
          <p:cNvSpPr txBox="1"/>
          <p:nvPr>
            <p:ph idx="8" type="subTitle"/>
          </p:nvPr>
        </p:nvSpPr>
        <p:spPr>
          <a:xfrm>
            <a:off x="4828550" y="1175825"/>
            <a:ext cx="2687700" cy="40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5" name="Google Shape;145;p15"/>
          <p:cNvSpPr txBox="1"/>
          <p:nvPr>
            <p:ph idx="9" type="subTitle"/>
          </p:nvPr>
        </p:nvSpPr>
        <p:spPr>
          <a:xfrm>
            <a:off x="712900" y="2375988"/>
            <a:ext cx="2687700" cy="40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6" name="Google Shape;146;p15"/>
          <p:cNvSpPr txBox="1"/>
          <p:nvPr>
            <p:ph idx="13" type="subTitle"/>
          </p:nvPr>
        </p:nvSpPr>
        <p:spPr>
          <a:xfrm>
            <a:off x="4828550" y="2376000"/>
            <a:ext cx="2687700" cy="40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7" name="Google Shape;147;p15"/>
          <p:cNvSpPr txBox="1"/>
          <p:nvPr>
            <p:ph idx="14" type="subTitle"/>
          </p:nvPr>
        </p:nvSpPr>
        <p:spPr>
          <a:xfrm>
            <a:off x="712900" y="3576175"/>
            <a:ext cx="2687700" cy="40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8" name="Google Shape;148;p15"/>
          <p:cNvSpPr txBox="1"/>
          <p:nvPr>
            <p:ph idx="15" type="subTitle"/>
          </p:nvPr>
        </p:nvSpPr>
        <p:spPr>
          <a:xfrm>
            <a:off x="4828550" y="3573700"/>
            <a:ext cx="2687700" cy="40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pic>
        <p:nvPicPr>
          <p:cNvPr id="149" name="Google Shape;149;p15"/>
          <p:cNvPicPr preferRelativeResize="0"/>
          <p:nvPr/>
        </p:nvPicPr>
        <p:blipFill rotWithShape="1">
          <a:blip r:embed="rId3">
            <a:alphaModFix/>
          </a:blip>
          <a:srcRect b="0" l="0" r="0" t="0"/>
          <a:stretch/>
        </p:blipFill>
        <p:spPr>
          <a:xfrm flipH="1" rot="-7199998">
            <a:off x="-449328" y="-780404"/>
            <a:ext cx="1522280" cy="1522280"/>
          </a:xfrm>
          <a:prstGeom prst="rect">
            <a:avLst/>
          </a:prstGeom>
          <a:noFill/>
          <a:ln>
            <a:noFill/>
          </a:ln>
        </p:spPr>
      </p:pic>
      <p:grpSp>
        <p:nvGrpSpPr>
          <p:cNvPr id="150" name="Google Shape;150;p15"/>
          <p:cNvGrpSpPr/>
          <p:nvPr/>
        </p:nvGrpSpPr>
        <p:grpSpPr>
          <a:xfrm>
            <a:off x="7933600" y="3904700"/>
            <a:ext cx="1968600" cy="1572900"/>
            <a:chOff x="7933600" y="3904700"/>
            <a:chExt cx="1968600" cy="1572900"/>
          </a:xfrm>
        </p:grpSpPr>
        <p:pic>
          <p:nvPicPr>
            <p:cNvPr id="151" name="Google Shape;151;p15"/>
            <p:cNvPicPr preferRelativeResize="0"/>
            <p:nvPr/>
          </p:nvPicPr>
          <p:blipFill rotWithShape="1">
            <a:blip r:embed="rId3">
              <a:alphaModFix/>
            </a:blip>
            <a:srcRect b="0" l="0" r="0" t="0"/>
            <a:stretch/>
          </p:blipFill>
          <p:spPr>
            <a:xfrm flipH="1">
              <a:off x="8453801" y="4326299"/>
              <a:ext cx="821100" cy="821100"/>
            </a:xfrm>
            <a:prstGeom prst="rect">
              <a:avLst/>
            </a:prstGeom>
            <a:noFill/>
            <a:ln>
              <a:noFill/>
            </a:ln>
          </p:spPr>
        </p:pic>
        <p:cxnSp>
          <p:nvCxnSpPr>
            <p:cNvPr id="152" name="Google Shape;152;p15"/>
            <p:cNvCxnSpPr/>
            <p:nvPr/>
          </p:nvCxnSpPr>
          <p:spPr>
            <a:xfrm flipH="1" rot="10800000">
              <a:off x="7933600" y="3904700"/>
              <a:ext cx="1968600" cy="1572900"/>
            </a:xfrm>
            <a:prstGeom prst="straightConnector1">
              <a:avLst/>
            </a:prstGeom>
            <a:noFill/>
            <a:ln cap="flat" cmpd="sng" w="9525">
              <a:solidFill>
                <a:schemeClr val="accent2"/>
              </a:solidFill>
              <a:prstDash val="solid"/>
              <a:round/>
              <a:headEnd len="sm" w="sm" type="none"/>
              <a:tailEnd len="sm" w="sm" type="none"/>
            </a:ln>
          </p:spPr>
        </p:cxnSp>
        <p:sp>
          <p:nvSpPr>
            <p:cNvPr id="153" name="Google Shape;153;p15"/>
            <p:cNvSpPr/>
            <p:nvPr/>
          </p:nvSpPr>
          <p:spPr>
            <a:xfrm>
              <a:off x="8012700" y="4608925"/>
              <a:ext cx="821100" cy="8211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54" name="Shape 154"/>
        <p:cNvGrpSpPr/>
        <p:nvPr/>
      </p:nvGrpSpPr>
      <p:grpSpPr>
        <a:xfrm>
          <a:off x="0" y="0"/>
          <a:ext cx="0" cy="0"/>
          <a:chOff x="0" y="0"/>
          <a:chExt cx="0" cy="0"/>
        </a:xfrm>
      </p:grpSpPr>
      <p:pic>
        <p:nvPicPr>
          <p:cNvPr id="155" name="Google Shape;155;p16"/>
          <p:cNvPicPr preferRelativeResize="0"/>
          <p:nvPr/>
        </p:nvPicPr>
        <p:blipFill rotWithShape="1">
          <a:blip r:embed="rId2">
            <a:alphaModFix/>
          </a:blip>
          <a:srcRect b="3218" l="2464" r="2005" t="2636"/>
          <a:stretch/>
        </p:blipFill>
        <p:spPr>
          <a:xfrm>
            <a:off x="0" y="0"/>
            <a:ext cx="9144003" cy="5143501"/>
          </a:xfrm>
          <a:prstGeom prst="rect">
            <a:avLst/>
          </a:prstGeom>
          <a:noFill/>
          <a:ln>
            <a:noFill/>
          </a:ln>
        </p:spPr>
      </p:pic>
      <p:sp>
        <p:nvSpPr>
          <p:cNvPr id="156" name="Google Shape;156;p16"/>
          <p:cNvSpPr txBox="1"/>
          <p:nvPr>
            <p:ph hasCustomPrompt="1" type="title"/>
          </p:nvPr>
        </p:nvSpPr>
        <p:spPr>
          <a:xfrm>
            <a:off x="2475900" y="1369675"/>
            <a:ext cx="4192200" cy="1620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9600"/>
              <a:buNone/>
              <a:defRPr sz="9600">
                <a:solidFill>
                  <a:schemeClr val="accent2"/>
                </a:solidFill>
              </a:defRPr>
            </a:lvl1pPr>
            <a:lvl2pPr lvl="1" algn="ctr">
              <a:lnSpc>
                <a:spcPct val="100000"/>
              </a:lnSpc>
              <a:spcBef>
                <a:spcPts val="0"/>
              </a:spcBef>
              <a:spcAft>
                <a:spcPts val="0"/>
              </a:spcAft>
              <a:buClr>
                <a:schemeClr val="accent2"/>
              </a:buClr>
              <a:buSzPts val="9600"/>
              <a:buNone/>
              <a:defRPr sz="9600">
                <a:solidFill>
                  <a:schemeClr val="accent2"/>
                </a:solidFill>
              </a:defRPr>
            </a:lvl2pPr>
            <a:lvl3pPr lvl="2" algn="ctr">
              <a:lnSpc>
                <a:spcPct val="100000"/>
              </a:lnSpc>
              <a:spcBef>
                <a:spcPts val="0"/>
              </a:spcBef>
              <a:spcAft>
                <a:spcPts val="0"/>
              </a:spcAft>
              <a:buClr>
                <a:schemeClr val="accent2"/>
              </a:buClr>
              <a:buSzPts val="9600"/>
              <a:buNone/>
              <a:defRPr sz="9600">
                <a:solidFill>
                  <a:schemeClr val="accent2"/>
                </a:solidFill>
              </a:defRPr>
            </a:lvl3pPr>
            <a:lvl4pPr lvl="3" algn="ctr">
              <a:lnSpc>
                <a:spcPct val="100000"/>
              </a:lnSpc>
              <a:spcBef>
                <a:spcPts val="0"/>
              </a:spcBef>
              <a:spcAft>
                <a:spcPts val="0"/>
              </a:spcAft>
              <a:buClr>
                <a:schemeClr val="accent2"/>
              </a:buClr>
              <a:buSzPts val="9600"/>
              <a:buNone/>
              <a:defRPr sz="9600">
                <a:solidFill>
                  <a:schemeClr val="accent2"/>
                </a:solidFill>
              </a:defRPr>
            </a:lvl4pPr>
            <a:lvl5pPr lvl="4" algn="ctr">
              <a:lnSpc>
                <a:spcPct val="100000"/>
              </a:lnSpc>
              <a:spcBef>
                <a:spcPts val="0"/>
              </a:spcBef>
              <a:spcAft>
                <a:spcPts val="0"/>
              </a:spcAft>
              <a:buClr>
                <a:schemeClr val="accent2"/>
              </a:buClr>
              <a:buSzPts val="9600"/>
              <a:buNone/>
              <a:defRPr sz="9600">
                <a:solidFill>
                  <a:schemeClr val="accent2"/>
                </a:solidFill>
              </a:defRPr>
            </a:lvl5pPr>
            <a:lvl6pPr lvl="5" algn="ctr">
              <a:lnSpc>
                <a:spcPct val="100000"/>
              </a:lnSpc>
              <a:spcBef>
                <a:spcPts val="0"/>
              </a:spcBef>
              <a:spcAft>
                <a:spcPts val="0"/>
              </a:spcAft>
              <a:buClr>
                <a:schemeClr val="accent2"/>
              </a:buClr>
              <a:buSzPts val="9600"/>
              <a:buNone/>
              <a:defRPr sz="9600">
                <a:solidFill>
                  <a:schemeClr val="accent2"/>
                </a:solidFill>
              </a:defRPr>
            </a:lvl6pPr>
            <a:lvl7pPr lvl="6" algn="ctr">
              <a:lnSpc>
                <a:spcPct val="100000"/>
              </a:lnSpc>
              <a:spcBef>
                <a:spcPts val="0"/>
              </a:spcBef>
              <a:spcAft>
                <a:spcPts val="0"/>
              </a:spcAft>
              <a:buClr>
                <a:schemeClr val="accent2"/>
              </a:buClr>
              <a:buSzPts val="9600"/>
              <a:buNone/>
              <a:defRPr sz="9600">
                <a:solidFill>
                  <a:schemeClr val="accent2"/>
                </a:solidFill>
              </a:defRPr>
            </a:lvl7pPr>
            <a:lvl8pPr lvl="7" algn="ctr">
              <a:lnSpc>
                <a:spcPct val="100000"/>
              </a:lnSpc>
              <a:spcBef>
                <a:spcPts val="0"/>
              </a:spcBef>
              <a:spcAft>
                <a:spcPts val="0"/>
              </a:spcAft>
              <a:buClr>
                <a:schemeClr val="accent2"/>
              </a:buClr>
              <a:buSzPts val="9600"/>
              <a:buNone/>
              <a:defRPr sz="9600">
                <a:solidFill>
                  <a:schemeClr val="accent2"/>
                </a:solidFill>
              </a:defRPr>
            </a:lvl8pPr>
            <a:lvl9pPr lvl="8" algn="ctr">
              <a:lnSpc>
                <a:spcPct val="100000"/>
              </a:lnSpc>
              <a:spcBef>
                <a:spcPts val="0"/>
              </a:spcBef>
              <a:spcAft>
                <a:spcPts val="0"/>
              </a:spcAft>
              <a:buClr>
                <a:schemeClr val="accent2"/>
              </a:buClr>
              <a:buSzPts val="9600"/>
              <a:buNone/>
              <a:defRPr sz="9600">
                <a:solidFill>
                  <a:schemeClr val="accent2"/>
                </a:solidFill>
              </a:defRPr>
            </a:lvl9pPr>
          </a:lstStyle>
          <a:p>
            <a:r>
              <a:t>xx%</a:t>
            </a:r>
          </a:p>
        </p:txBody>
      </p:sp>
      <p:sp>
        <p:nvSpPr>
          <p:cNvPr id="157" name="Google Shape;157;p16"/>
          <p:cNvSpPr txBox="1"/>
          <p:nvPr>
            <p:ph idx="1" type="subTitle"/>
          </p:nvPr>
        </p:nvSpPr>
        <p:spPr>
          <a:xfrm>
            <a:off x="5742950" y="3434075"/>
            <a:ext cx="1812300" cy="95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1600"/>
              </a:spcBef>
              <a:spcAft>
                <a:spcPts val="0"/>
              </a:spcAft>
              <a:buClr>
                <a:schemeClr val="accent2"/>
              </a:buClr>
              <a:buSzPts val="1600"/>
              <a:buNone/>
              <a:defRPr sz="1600">
                <a:solidFill>
                  <a:schemeClr val="accent2"/>
                </a:solidFill>
              </a:defRPr>
            </a:lvl3pPr>
            <a:lvl4pPr lvl="3" algn="ctr">
              <a:lnSpc>
                <a:spcPct val="100000"/>
              </a:lnSpc>
              <a:spcBef>
                <a:spcPts val="1600"/>
              </a:spcBef>
              <a:spcAft>
                <a:spcPts val="0"/>
              </a:spcAft>
              <a:buClr>
                <a:schemeClr val="accent2"/>
              </a:buClr>
              <a:buSzPts val="1600"/>
              <a:buNone/>
              <a:defRPr sz="1600">
                <a:solidFill>
                  <a:schemeClr val="accent2"/>
                </a:solidFill>
              </a:defRPr>
            </a:lvl4pPr>
            <a:lvl5pPr lvl="4" algn="ctr">
              <a:lnSpc>
                <a:spcPct val="100000"/>
              </a:lnSpc>
              <a:spcBef>
                <a:spcPts val="1600"/>
              </a:spcBef>
              <a:spcAft>
                <a:spcPts val="0"/>
              </a:spcAft>
              <a:buClr>
                <a:schemeClr val="accent2"/>
              </a:buClr>
              <a:buSzPts val="1600"/>
              <a:buNone/>
              <a:defRPr sz="1600">
                <a:solidFill>
                  <a:schemeClr val="accent2"/>
                </a:solidFill>
              </a:defRPr>
            </a:lvl5pPr>
            <a:lvl6pPr lvl="5" algn="ctr">
              <a:lnSpc>
                <a:spcPct val="100000"/>
              </a:lnSpc>
              <a:spcBef>
                <a:spcPts val="1600"/>
              </a:spcBef>
              <a:spcAft>
                <a:spcPts val="0"/>
              </a:spcAft>
              <a:buClr>
                <a:schemeClr val="accent2"/>
              </a:buClr>
              <a:buSzPts val="1600"/>
              <a:buNone/>
              <a:defRPr sz="1600">
                <a:solidFill>
                  <a:schemeClr val="accent2"/>
                </a:solidFill>
              </a:defRPr>
            </a:lvl6pPr>
            <a:lvl7pPr lvl="6" algn="ctr">
              <a:lnSpc>
                <a:spcPct val="100000"/>
              </a:lnSpc>
              <a:spcBef>
                <a:spcPts val="1600"/>
              </a:spcBef>
              <a:spcAft>
                <a:spcPts val="0"/>
              </a:spcAft>
              <a:buClr>
                <a:schemeClr val="accent2"/>
              </a:buClr>
              <a:buSzPts val="1600"/>
              <a:buNone/>
              <a:defRPr sz="1600">
                <a:solidFill>
                  <a:schemeClr val="accent2"/>
                </a:solidFill>
              </a:defRPr>
            </a:lvl7pPr>
            <a:lvl8pPr lvl="7" algn="ctr">
              <a:lnSpc>
                <a:spcPct val="100000"/>
              </a:lnSpc>
              <a:spcBef>
                <a:spcPts val="1600"/>
              </a:spcBef>
              <a:spcAft>
                <a:spcPts val="0"/>
              </a:spcAft>
              <a:buClr>
                <a:schemeClr val="accent2"/>
              </a:buClr>
              <a:buSzPts val="1600"/>
              <a:buNone/>
              <a:defRPr sz="1600">
                <a:solidFill>
                  <a:schemeClr val="accent2"/>
                </a:solidFill>
              </a:defRPr>
            </a:lvl8pPr>
            <a:lvl9pPr lvl="8" algn="ctr">
              <a:lnSpc>
                <a:spcPct val="100000"/>
              </a:lnSpc>
              <a:spcBef>
                <a:spcPts val="1600"/>
              </a:spcBef>
              <a:spcAft>
                <a:spcPts val="1600"/>
              </a:spcAft>
              <a:buClr>
                <a:schemeClr val="accent2"/>
              </a:buClr>
              <a:buSzPts val="1600"/>
              <a:buNone/>
              <a:defRPr sz="1600">
                <a:solidFill>
                  <a:schemeClr val="accent2"/>
                </a:solidFill>
              </a:defRPr>
            </a:lvl9pPr>
          </a:lstStyle>
          <a:p/>
        </p:txBody>
      </p:sp>
      <p:grpSp>
        <p:nvGrpSpPr>
          <p:cNvPr id="158" name="Google Shape;158;p16"/>
          <p:cNvGrpSpPr/>
          <p:nvPr/>
        </p:nvGrpSpPr>
        <p:grpSpPr>
          <a:xfrm rot="-1261221">
            <a:off x="8012105" y="-105620"/>
            <a:ext cx="1086690" cy="2224760"/>
            <a:chOff x="132278" y="1922694"/>
            <a:chExt cx="1225385" cy="2508709"/>
          </a:xfrm>
        </p:grpSpPr>
        <p:pic>
          <p:nvPicPr>
            <p:cNvPr id="159" name="Google Shape;159;p16"/>
            <p:cNvPicPr preferRelativeResize="0"/>
            <p:nvPr/>
          </p:nvPicPr>
          <p:blipFill rotWithShape="1">
            <a:blip r:embed="rId3">
              <a:alphaModFix/>
            </a:blip>
            <a:srcRect b="0" l="0" r="0" t="0"/>
            <a:stretch/>
          </p:blipFill>
          <p:spPr>
            <a:xfrm>
              <a:off x="315487" y="3389227"/>
              <a:ext cx="1042176" cy="1042176"/>
            </a:xfrm>
            <a:prstGeom prst="rect">
              <a:avLst/>
            </a:prstGeom>
            <a:noFill/>
            <a:ln>
              <a:noFill/>
            </a:ln>
          </p:spPr>
        </p:pic>
        <p:grpSp>
          <p:nvGrpSpPr>
            <p:cNvPr id="160" name="Google Shape;160;p16"/>
            <p:cNvGrpSpPr/>
            <p:nvPr/>
          </p:nvGrpSpPr>
          <p:grpSpPr>
            <a:xfrm>
              <a:off x="132278" y="1922694"/>
              <a:ext cx="1161900" cy="2101500"/>
              <a:chOff x="3" y="614594"/>
              <a:chExt cx="1161900" cy="2101500"/>
            </a:xfrm>
          </p:grpSpPr>
          <p:sp>
            <p:nvSpPr>
              <p:cNvPr id="161" name="Google Shape;161;p16"/>
              <p:cNvSpPr/>
              <p:nvPr/>
            </p:nvSpPr>
            <p:spPr>
              <a:xfrm>
                <a:off x="3" y="1283925"/>
                <a:ext cx="1161900" cy="1161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162" name="Google Shape;162;p16"/>
              <p:cNvSpPr/>
              <p:nvPr/>
            </p:nvSpPr>
            <p:spPr>
              <a:xfrm>
                <a:off x="148000" y="823950"/>
                <a:ext cx="674100" cy="6741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163" name="Google Shape;163;p16"/>
              <p:cNvCxnSpPr/>
              <p:nvPr/>
            </p:nvCxnSpPr>
            <p:spPr>
              <a:xfrm rot="10800000">
                <a:off x="383463" y="614594"/>
                <a:ext cx="321900" cy="2101500"/>
              </a:xfrm>
              <a:prstGeom prst="straightConnector1">
                <a:avLst/>
              </a:prstGeom>
              <a:noFill/>
              <a:ln cap="flat" cmpd="sng" w="9525">
                <a:solidFill>
                  <a:schemeClr val="accent2"/>
                </a:solidFill>
                <a:prstDash val="solid"/>
                <a:round/>
                <a:headEnd len="sm" w="sm" type="none"/>
                <a:tailEnd len="sm" w="sm" type="none"/>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4" name="Shape 164"/>
        <p:cNvGrpSpPr/>
        <p:nvPr/>
      </p:nvGrpSpPr>
      <p:grpSpPr>
        <a:xfrm>
          <a:off x="0" y="0"/>
          <a:ext cx="0" cy="0"/>
          <a:chOff x="0" y="0"/>
          <a:chExt cx="0" cy="0"/>
        </a:xfrm>
      </p:grpSpPr>
      <p:pic>
        <p:nvPicPr>
          <p:cNvPr id="165" name="Google Shape;165;p17"/>
          <p:cNvPicPr preferRelativeResize="0"/>
          <p:nvPr/>
        </p:nvPicPr>
        <p:blipFill rotWithShape="1">
          <a:blip r:embed="rId2">
            <a:alphaModFix/>
          </a:blip>
          <a:srcRect b="23514" l="16157" r="8443" t="2184"/>
          <a:stretch/>
        </p:blipFill>
        <p:spPr>
          <a:xfrm flipH="1">
            <a:off x="25" y="0"/>
            <a:ext cx="9144003" cy="5143501"/>
          </a:xfrm>
          <a:prstGeom prst="rect">
            <a:avLst/>
          </a:prstGeom>
          <a:noFill/>
          <a:ln>
            <a:noFill/>
          </a:ln>
        </p:spPr>
      </p:pic>
      <p:sp>
        <p:nvSpPr>
          <p:cNvPr id="166" name="Google Shape;166;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67" name="Google Shape;167;p17"/>
          <p:cNvGrpSpPr/>
          <p:nvPr/>
        </p:nvGrpSpPr>
        <p:grpSpPr>
          <a:xfrm>
            <a:off x="-344048" y="3548275"/>
            <a:ext cx="1263973" cy="2959200"/>
            <a:chOff x="961077" y="1960775"/>
            <a:chExt cx="1263973" cy="2959200"/>
          </a:xfrm>
        </p:grpSpPr>
        <p:pic>
          <p:nvPicPr>
            <p:cNvPr id="168" name="Google Shape;168;p17"/>
            <p:cNvPicPr preferRelativeResize="0"/>
            <p:nvPr/>
          </p:nvPicPr>
          <p:blipFill rotWithShape="1">
            <a:blip r:embed="rId3">
              <a:alphaModFix/>
            </a:blip>
            <a:srcRect b="0" l="0" r="0" t="0"/>
            <a:stretch/>
          </p:blipFill>
          <p:spPr>
            <a:xfrm>
              <a:off x="961077" y="2546199"/>
              <a:ext cx="1225875" cy="1225875"/>
            </a:xfrm>
            <a:prstGeom prst="rect">
              <a:avLst/>
            </a:prstGeom>
            <a:noFill/>
            <a:ln>
              <a:noFill/>
            </a:ln>
          </p:spPr>
        </p:pic>
        <p:cxnSp>
          <p:nvCxnSpPr>
            <p:cNvPr id="169" name="Google Shape;169;p17"/>
            <p:cNvCxnSpPr/>
            <p:nvPr/>
          </p:nvCxnSpPr>
          <p:spPr>
            <a:xfrm rot="10800000">
              <a:off x="1196350" y="1960775"/>
              <a:ext cx="1028700" cy="2959200"/>
            </a:xfrm>
            <a:prstGeom prst="straightConnector1">
              <a:avLst/>
            </a:prstGeom>
            <a:noFill/>
            <a:ln cap="flat" cmpd="sng" w="9525">
              <a:solidFill>
                <a:schemeClr val="accent2"/>
              </a:solidFill>
              <a:prstDash val="solid"/>
              <a:round/>
              <a:headEnd len="sm" w="sm" type="none"/>
              <a:tailEnd len="sm" w="sm"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70" name="Shape 170"/>
        <p:cNvGrpSpPr/>
        <p:nvPr/>
      </p:nvGrpSpPr>
      <p:grpSpPr>
        <a:xfrm>
          <a:off x="0" y="0"/>
          <a:ext cx="0" cy="0"/>
          <a:chOff x="0" y="0"/>
          <a:chExt cx="0" cy="0"/>
        </a:xfrm>
      </p:grpSpPr>
      <p:pic>
        <p:nvPicPr>
          <p:cNvPr id="171" name="Google Shape;171;p18"/>
          <p:cNvPicPr preferRelativeResize="0"/>
          <p:nvPr/>
        </p:nvPicPr>
        <p:blipFill rotWithShape="1">
          <a:blip r:embed="rId2">
            <a:alphaModFix/>
          </a:blip>
          <a:srcRect b="5541" l="16157" r="8443" t="20157"/>
          <a:stretch/>
        </p:blipFill>
        <p:spPr>
          <a:xfrm>
            <a:off x="25" y="0"/>
            <a:ext cx="9144003" cy="5143501"/>
          </a:xfrm>
          <a:prstGeom prst="rect">
            <a:avLst/>
          </a:prstGeom>
          <a:noFill/>
          <a:ln>
            <a:noFill/>
          </a:ln>
        </p:spPr>
      </p:pic>
      <p:sp>
        <p:nvSpPr>
          <p:cNvPr id="172" name="Google Shape;172;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73" name="Google Shape;173;p18"/>
          <p:cNvPicPr preferRelativeResize="0"/>
          <p:nvPr/>
        </p:nvPicPr>
        <p:blipFill rotWithShape="1">
          <a:blip r:embed="rId3">
            <a:alphaModFix/>
          </a:blip>
          <a:srcRect b="0" l="0" r="0" t="0"/>
          <a:stretch/>
        </p:blipFill>
        <p:spPr>
          <a:xfrm flipH="1">
            <a:off x="8423998" y="-733166"/>
            <a:ext cx="1522279" cy="1522279"/>
          </a:xfrm>
          <a:prstGeom prst="rect">
            <a:avLst/>
          </a:prstGeom>
          <a:noFill/>
          <a:ln>
            <a:noFill/>
          </a:ln>
        </p:spPr>
      </p:pic>
      <p:grpSp>
        <p:nvGrpSpPr>
          <p:cNvPr id="174" name="Google Shape;174;p18"/>
          <p:cNvGrpSpPr/>
          <p:nvPr/>
        </p:nvGrpSpPr>
        <p:grpSpPr>
          <a:xfrm>
            <a:off x="-394725" y="4325625"/>
            <a:ext cx="1807075" cy="1083275"/>
            <a:chOff x="-394725" y="4325625"/>
            <a:chExt cx="1807075" cy="1083275"/>
          </a:xfrm>
        </p:grpSpPr>
        <p:pic>
          <p:nvPicPr>
            <p:cNvPr id="175" name="Google Shape;175;p18"/>
            <p:cNvPicPr preferRelativeResize="0"/>
            <p:nvPr/>
          </p:nvPicPr>
          <p:blipFill rotWithShape="1">
            <a:blip r:embed="rId4">
              <a:alphaModFix/>
            </a:blip>
            <a:srcRect b="0" l="0" r="0" t="0"/>
            <a:stretch/>
          </p:blipFill>
          <p:spPr>
            <a:xfrm rot="10800000">
              <a:off x="-394725" y="4338588"/>
              <a:ext cx="969525" cy="969525"/>
            </a:xfrm>
            <a:prstGeom prst="rect">
              <a:avLst/>
            </a:prstGeom>
            <a:noFill/>
            <a:ln>
              <a:noFill/>
            </a:ln>
          </p:spPr>
        </p:pic>
        <p:sp>
          <p:nvSpPr>
            <p:cNvPr id="176" name="Google Shape;176;p18"/>
            <p:cNvSpPr/>
            <p:nvPr/>
          </p:nvSpPr>
          <p:spPr>
            <a:xfrm>
              <a:off x="310779" y="4604000"/>
              <a:ext cx="804900" cy="8049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177" name="Google Shape;177;p18"/>
            <p:cNvCxnSpPr/>
            <p:nvPr/>
          </p:nvCxnSpPr>
          <p:spPr>
            <a:xfrm>
              <a:off x="472450" y="4325625"/>
              <a:ext cx="939900" cy="685800"/>
            </a:xfrm>
            <a:prstGeom prst="straightConnector1">
              <a:avLst/>
            </a:prstGeom>
            <a:noFill/>
            <a:ln cap="flat" cmpd="sng" w="9525">
              <a:solidFill>
                <a:schemeClr val="accent2"/>
              </a:solidFill>
              <a:prstDash val="solid"/>
              <a:round/>
              <a:headEnd len="sm" w="sm" type="none"/>
              <a:tailEnd len="sm" w="sm"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dk2"/>
        </a:solidFill>
      </p:bgPr>
    </p:bg>
    <p:spTree>
      <p:nvGrpSpPr>
        <p:cNvPr id="178" name="Shape 178"/>
        <p:cNvGrpSpPr/>
        <p:nvPr/>
      </p:nvGrpSpPr>
      <p:grpSpPr>
        <a:xfrm>
          <a:off x="0" y="0"/>
          <a:ext cx="0" cy="0"/>
          <a:chOff x="0" y="0"/>
          <a:chExt cx="0" cy="0"/>
        </a:xfrm>
      </p:grpSpPr>
      <p:pic>
        <p:nvPicPr>
          <p:cNvPr id="179" name="Google Shape;179;p19"/>
          <p:cNvPicPr preferRelativeResize="0"/>
          <p:nvPr/>
        </p:nvPicPr>
        <p:blipFill rotWithShape="1">
          <a:blip r:embed="rId2">
            <a:alphaModFix/>
          </a:blip>
          <a:srcRect b="3218" l="2464" r="2005" t="2636"/>
          <a:stretch/>
        </p:blipFill>
        <p:spPr>
          <a:xfrm>
            <a:off x="0" y="0"/>
            <a:ext cx="9144003" cy="5143501"/>
          </a:xfrm>
          <a:prstGeom prst="rect">
            <a:avLst/>
          </a:prstGeom>
          <a:noFill/>
          <a:ln>
            <a:noFill/>
          </a:ln>
        </p:spPr>
      </p:pic>
      <p:grpSp>
        <p:nvGrpSpPr>
          <p:cNvPr id="180" name="Google Shape;180;p19"/>
          <p:cNvGrpSpPr/>
          <p:nvPr/>
        </p:nvGrpSpPr>
        <p:grpSpPr>
          <a:xfrm>
            <a:off x="-614978" y="2786375"/>
            <a:ext cx="2014728" cy="2170149"/>
            <a:chOff x="-614978" y="2786375"/>
            <a:chExt cx="2014728" cy="2170149"/>
          </a:xfrm>
        </p:grpSpPr>
        <p:pic>
          <p:nvPicPr>
            <p:cNvPr id="181" name="Google Shape;181;p19"/>
            <p:cNvPicPr preferRelativeResize="0"/>
            <p:nvPr/>
          </p:nvPicPr>
          <p:blipFill rotWithShape="1">
            <a:blip r:embed="rId3">
              <a:alphaModFix/>
            </a:blip>
            <a:srcRect b="0" l="0" r="0" t="0"/>
            <a:stretch/>
          </p:blipFill>
          <p:spPr>
            <a:xfrm>
              <a:off x="152400" y="3709175"/>
              <a:ext cx="1247349" cy="1247349"/>
            </a:xfrm>
            <a:prstGeom prst="rect">
              <a:avLst/>
            </a:prstGeom>
            <a:noFill/>
            <a:ln>
              <a:noFill/>
            </a:ln>
          </p:spPr>
        </p:pic>
        <p:sp>
          <p:nvSpPr>
            <p:cNvPr id="182" name="Google Shape;182;p19"/>
            <p:cNvSpPr/>
            <p:nvPr/>
          </p:nvSpPr>
          <p:spPr>
            <a:xfrm>
              <a:off x="-614978" y="2895650"/>
              <a:ext cx="1506000" cy="15060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183" name="Google Shape;183;p19"/>
            <p:cNvCxnSpPr/>
            <p:nvPr/>
          </p:nvCxnSpPr>
          <p:spPr>
            <a:xfrm>
              <a:off x="358150" y="2786375"/>
              <a:ext cx="1041600" cy="1066800"/>
            </a:xfrm>
            <a:prstGeom prst="straightConnector1">
              <a:avLst/>
            </a:prstGeom>
            <a:noFill/>
            <a:ln cap="flat" cmpd="sng" w="9525">
              <a:solidFill>
                <a:schemeClr val="accent2"/>
              </a:solidFill>
              <a:prstDash val="solid"/>
              <a:round/>
              <a:headEnd len="sm" w="sm" type="none"/>
              <a:tailEnd len="sm" w="sm" type="none"/>
            </a:ln>
          </p:spPr>
        </p:cxnSp>
      </p:grpSp>
      <p:sp>
        <p:nvSpPr>
          <p:cNvPr id="184" name="Google Shape;184;p19"/>
          <p:cNvSpPr txBox="1"/>
          <p:nvPr>
            <p:ph type="title"/>
          </p:nvPr>
        </p:nvSpPr>
        <p:spPr>
          <a:xfrm>
            <a:off x="2189251" y="693850"/>
            <a:ext cx="47655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72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5" name="Google Shape;185;p19"/>
          <p:cNvSpPr txBox="1"/>
          <p:nvPr>
            <p:ph idx="1" type="subTitle"/>
          </p:nvPr>
        </p:nvSpPr>
        <p:spPr>
          <a:xfrm>
            <a:off x="3084000" y="2044650"/>
            <a:ext cx="2976000" cy="119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200"/>
              <a:buNone/>
              <a:defRPr sz="1600">
                <a:solidFill>
                  <a:schemeClr val="accent2"/>
                </a:solidFill>
              </a:defRPr>
            </a:lvl1pPr>
            <a:lvl2pPr lvl="1" algn="ctr">
              <a:lnSpc>
                <a:spcPct val="100000"/>
              </a:lnSpc>
              <a:spcBef>
                <a:spcPts val="0"/>
              </a:spcBef>
              <a:spcAft>
                <a:spcPts val="0"/>
              </a:spcAft>
              <a:buClr>
                <a:schemeClr val="accent2"/>
              </a:buClr>
              <a:buSzPts val="1200"/>
              <a:buNone/>
              <a:defRPr>
                <a:solidFill>
                  <a:schemeClr val="accent2"/>
                </a:solidFill>
              </a:defRPr>
            </a:lvl2pPr>
            <a:lvl3pPr lvl="2" algn="ctr">
              <a:lnSpc>
                <a:spcPct val="100000"/>
              </a:lnSpc>
              <a:spcBef>
                <a:spcPts val="1600"/>
              </a:spcBef>
              <a:spcAft>
                <a:spcPts val="0"/>
              </a:spcAft>
              <a:buClr>
                <a:schemeClr val="accent2"/>
              </a:buClr>
              <a:buSzPts val="1200"/>
              <a:buNone/>
              <a:defRPr>
                <a:solidFill>
                  <a:schemeClr val="accent2"/>
                </a:solidFill>
              </a:defRPr>
            </a:lvl3pPr>
            <a:lvl4pPr lvl="3" algn="ctr">
              <a:lnSpc>
                <a:spcPct val="100000"/>
              </a:lnSpc>
              <a:spcBef>
                <a:spcPts val="1600"/>
              </a:spcBef>
              <a:spcAft>
                <a:spcPts val="0"/>
              </a:spcAft>
              <a:buClr>
                <a:schemeClr val="accent2"/>
              </a:buClr>
              <a:buSzPts val="1200"/>
              <a:buNone/>
              <a:defRPr>
                <a:solidFill>
                  <a:schemeClr val="accent2"/>
                </a:solidFill>
              </a:defRPr>
            </a:lvl4pPr>
            <a:lvl5pPr lvl="4" algn="ctr">
              <a:lnSpc>
                <a:spcPct val="100000"/>
              </a:lnSpc>
              <a:spcBef>
                <a:spcPts val="1600"/>
              </a:spcBef>
              <a:spcAft>
                <a:spcPts val="0"/>
              </a:spcAft>
              <a:buClr>
                <a:schemeClr val="accent2"/>
              </a:buClr>
              <a:buSzPts val="1200"/>
              <a:buNone/>
              <a:defRPr>
                <a:solidFill>
                  <a:schemeClr val="accent2"/>
                </a:solidFill>
              </a:defRPr>
            </a:lvl5pPr>
            <a:lvl6pPr lvl="5" algn="ctr">
              <a:lnSpc>
                <a:spcPct val="100000"/>
              </a:lnSpc>
              <a:spcBef>
                <a:spcPts val="1600"/>
              </a:spcBef>
              <a:spcAft>
                <a:spcPts val="0"/>
              </a:spcAft>
              <a:buClr>
                <a:schemeClr val="accent2"/>
              </a:buClr>
              <a:buSzPts val="1200"/>
              <a:buNone/>
              <a:defRPr>
                <a:solidFill>
                  <a:schemeClr val="accent2"/>
                </a:solidFill>
              </a:defRPr>
            </a:lvl6pPr>
            <a:lvl7pPr lvl="6" algn="ctr">
              <a:lnSpc>
                <a:spcPct val="100000"/>
              </a:lnSpc>
              <a:spcBef>
                <a:spcPts val="1600"/>
              </a:spcBef>
              <a:spcAft>
                <a:spcPts val="0"/>
              </a:spcAft>
              <a:buClr>
                <a:schemeClr val="accent2"/>
              </a:buClr>
              <a:buSzPts val="1200"/>
              <a:buNone/>
              <a:defRPr>
                <a:solidFill>
                  <a:schemeClr val="accent2"/>
                </a:solidFill>
              </a:defRPr>
            </a:lvl7pPr>
            <a:lvl8pPr lvl="7" algn="ctr">
              <a:lnSpc>
                <a:spcPct val="100000"/>
              </a:lnSpc>
              <a:spcBef>
                <a:spcPts val="1600"/>
              </a:spcBef>
              <a:spcAft>
                <a:spcPts val="0"/>
              </a:spcAft>
              <a:buClr>
                <a:schemeClr val="accent2"/>
              </a:buClr>
              <a:buSzPts val="1200"/>
              <a:buNone/>
              <a:defRPr>
                <a:solidFill>
                  <a:schemeClr val="accent2"/>
                </a:solidFill>
              </a:defRPr>
            </a:lvl8pPr>
            <a:lvl9pPr lvl="8" algn="ctr">
              <a:lnSpc>
                <a:spcPct val="100000"/>
              </a:lnSpc>
              <a:spcBef>
                <a:spcPts val="1600"/>
              </a:spcBef>
              <a:spcAft>
                <a:spcPts val="1600"/>
              </a:spcAft>
              <a:buClr>
                <a:schemeClr val="accent2"/>
              </a:buClr>
              <a:buSzPts val="1200"/>
              <a:buNone/>
              <a:defRPr>
                <a:solidFill>
                  <a:schemeClr val="accent2"/>
                </a:solidFill>
              </a:defRPr>
            </a:lvl9pPr>
          </a:lstStyle>
          <a:p/>
        </p:txBody>
      </p:sp>
      <p:sp>
        <p:nvSpPr>
          <p:cNvPr id="186" name="Google Shape;186;p19"/>
          <p:cNvSpPr txBox="1"/>
          <p:nvPr/>
        </p:nvSpPr>
        <p:spPr>
          <a:xfrm>
            <a:off x="2189400" y="3576325"/>
            <a:ext cx="4765500" cy="520500"/>
          </a:xfrm>
          <a:prstGeom prst="rect">
            <a:avLst/>
          </a:prstGeom>
          <a:solidFill>
            <a:srgbClr val="FDFEFF">
              <a:alpha val="6666"/>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CA" sz="1000" u="none" cap="none" strike="noStrike">
                <a:solidFill>
                  <a:schemeClr val="accent2"/>
                </a:solidFill>
                <a:latin typeface="Barlow"/>
                <a:ea typeface="Barlow"/>
                <a:cs typeface="Barlow"/>
                <a:sym typeface="Barlow"/>
              </a:rPr>
              <a:t>CREDITS:</a:t>
            </a:r>
            <a:r>
              <a:rPr b="0" i="0" lang="en-CA" sz="1000" u="none" cap="none" strike="noStrike">
                <a:solidFill>
                  <a:schemeClr val="accent2"/>
                </a:solidFill>
                <a:latin typeface="Barlow"/>
                <a:ea typeface="Barlow"/>
                <a:cs typeface="Barlow"/>
                <a:sym typeface="Barlow"/>
              </a:rPr>
              <a:t> This presentation template was created by </a:t>
            </a:r>
            <a:r>
              <a:rPr b="1" i="0" lang="en-CA" sz="1000" u="sng" cap="none" strike="noStrike">
                <a:solidFill>
                  <a:schemeClr val="hlink"/>
                </a:solidFill>
                <a:latin typeface="Barlow"/>
                <a:ea typeface="Barlow"/>
                <a:cs typeface="Barlow"/>
                <a:sym typeface="Barlow"/>
                <a:hlinkClick r:id="rId4"/>
              </a:rPr>
              <a:t>Slidesgo</a:t>
            </a:r>
            <a:r>
              <a:rPr b="0" i="0" lang="en-CA" sz="1000" u="none" cap="none" strike="noStrike">
                <a:solidFill>
                  <a:schemeClr val="accent2"/>
                </a:solidFill>
                <a:latin typeface="Barlow"/>
                <a:ea typeface="Barlow"/>
                <a:cs typeface="Barlow"/>
                <a:sym typeface="Barlow"/>
              </a:rPr>
              <a:t>, and includes icons by </a:t>
            </a:r>
            <a:r>
              <a:rPr b="1" i="0" lang="en-CA" sz="1000" u="sng" cap="none" strike="noStrike">
                <a:solidFill>
                  <a:schemeClr val="hlink"/>
                </a:solidFill>
                <a:latin typeface="Barlow"/>
                <a:ea typeface="Barlow"/>
                <a:cs typeface="Barlow"/>
                <a:sym typeface="Barlow"/>
                <a:hlinkClick r:id="rId5"/>
              </a:rPr>
              <a:t>Flaticon</a:t>
            </a:r>
            <a:r>
              <a:rPr b="0" i="0" lang="en-CA" sz="1000" u="none" cap="none" strike="noStrike">
                <a:solidFill>
                  <a:schemeClr val="accent2"/>
                </a:solidFill>
                <a:latin typeface="Barlow"/>
                <a:ea typeface="Barlow"/>
                <a:cs typeface="Barlow"/>
                <a:sym typeface="Barlow"/>
              </a:rPr>
              <a:t>, and infographics &amp; images by </a:t>
            </a:r>
            <a:r>
              <a:rPr b="1" i="0" lang="en-CA" sz="1000" u="sng" cap="none" strike="noStrike">
                <a:solidFill>
                  <a:schemeClr val="hlink"/>
                </a:solidFill>
                <a:latin typeface="Barlow"/>
                <a:ea typeface="Barlow"/>
                <a:cs typeface="Barlow"/>
                <a:sym typeface="Barlow"/>
                <a:hlinkClick r:id="rId6"/>
              </a:rPr>
              <a:t>Freepik</a:t>
            </a:r>
            <a:r>
              <a:rPr b="0" i="0" lang="en-CA" sz="1000" u="sng" cap="none" strike="noStrike">
                <a:solidFill>
                  <a:schemeClr val="accent2"/>
                </a:solidFill>
                <a:latin typeface="Barlow"/>
                <a:ea typeface="Barlow"/>
                <a:cs typeface="Barlow"/>
                <a:sym typeface="Barlow"/>
              </a:rPr>
              <a:t> </a:t>
            </a:r>
            <a:endParaRPr b="1" i="0" sz="1000" u="sng" cap="none" strike="noStrike">
              <a:solidFill>
                <a:schemeClr val="accent2"/>
              </a:solidFill>
              <a:latin typeface="Barlow"/>
              <a:ea typeface="Barlow"/>
              <a:cs typeface="Barlow"/>
              <a:sym typeface="Barlow"/>
            </a:endParaRPr>
          </a:p>
        </p:txBody>
      </p:sp>
      <p:sp>
        <p:nvSpPr>
          <p:cNvPr id="187" name="Google Shape;187;p19"/>
          <p:cNvSpPr/>
          <p:nvPr/>
        </p:nvSpPr>
        <p:spPr>
          <a:xfrm>
            <a:off x="8430774" y="274250"/>
            <a:ext cx="1193700" cy="1193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88" name="Shape 188"/>
        <p:cNvGrpSpPr/>
        <p:nvPr/>
      </p:nvGrpSpPr>
      <p:grpSpPr>
        <a:xfrm>
          <a:off x="0" y="0"/>
          <a:ext cx="0" cy="0"/>
          <a:chOff x="0" y="0"/>
          <a:chExt cx="0" cy="0"/>
        </a:xfrm>
      </p:grpSpPr>
      <p:pic>
        <p:nvPicPr>
          <p:cNvPr id="189" name="Google Shape;189;p20"/>
          <p:cNvPicPr preferRelativeResize="0"/>
          <p:nvPr/>
        </p:nvPicPr>
        <p:blipFill rotWithShape="1">
          <a:blip r:embed="rId2">
            <a:alphaModFix/>
          </a:blip>
          <a:srcRect b="3218" l="2464" r="2005" t="2636"/>
          <a:stretch/>
        </p:blipFill>
        <p:spPr>
          <a:xfrm flipH="1">
            <a:off x="0" y="0"/>
            <a:ext cx="9144003" cy="5143501"/>
          </a:xfrm>
          <a:prstGeom prst="rect">
            <a:avLst/>
          </a:prstGeom>
          <a:noFill/>
          <a:ln>
            <a:noFill/>
          </a:ln>
        </p:spPr>
      </p:pic>
      <p:sp>
        <p:nvSpPr>
          <p:cNvPr id="190" name="Google Shape;190;p20"/>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Clr>
                <a:schemeClr val="accent2"/>
              </a:buClr>
              <a:buSzPts val="4800"/>
              <a:buNone/>
              <a:defRPr sz="10000">
                <a:solidFill>
                  <a:schemeClr val="accent2"/>
                </a:solidFill>
              </a:defRPr>
            </a:lvl1pPr>
            <a:lvl2pPr lvl="1" algn="l">
              <a:lnSpc>
                <a:spcPct val="100000"/>
              </a:lnSpc>
              <a:spcBef>
                <a:spcPts val="0"/>
              </a:spcBef>
              <a:spcAft>
                <a:spcPts val="0"/>
              </a:spcAft>
              <a:buClr>
                <a:schemeClr val="accent2"/>
              </a:buClr>
              <a:buSzPts val="4800"/>
              <a:buNone/>
              <a:defRPr sz="4800">
                <a:solidFill>
                  <a:schemeClr val="accent2"/>
                </a:solidFill>
              </a:defRPr>
            </a:lvl2pPr>
            <a:lvl3pPr lvl="2" algn="l">
              <a:lnSpc>
                <a:spcPct val="100000"/>
              </a:lnSpc>
              <a:spcBef>
                <a:spcPts val="0"/>
              </a:spcBef>
              <a:spcAft>
                <a:spcPts val="0"/>
              </a:spcAft>
              <a:buClr>
                <a:schemeClr val="accent2"/>
              </a:buClr>
              <a:buSzPts val="4800"/>
              <a:buNone/>
              <a:defRPr sz="4800">
                <a:solidFill>
                  <a:schemeClr val="accent2"/>
                </a:solidFill>
              </a:defRPr>
            </a:lvl3pPr>
            <a:lvl4pPr lvl="3" algn="l">
              <a:lnSpc>
                <a:spcPct val="100000"/>
              </a:lnSpc>
              <a:spcBef>
                <a:spcPts val="0"/>
              </a:spcBef>
              <a:spcAft>
                <a:spcPts val="0"/>
              </a:spcAft>
              <a:buClr>
                <a:schemeClr val="accent2"/>
              </a:buClr>
              <a:buSzPts val="4800"/>
              <a:buNone/>
              <a:defRPr sz="4800">
                <a:solidFill>
                  <a:schemeClr val="accent2"/>
                </a:solidFill>
              </a:defRPr>
            </a:lvl4pPr>
            <a:lvl5pPr lvl="4" algn="l">
              <a:lnSpc>
                <a:spcPct val="100000"/>
              </a:lnSpc>
              <a:spcBef>
                <a:spcPts val="0"/>
              </a:spcBef>
              <a:spcAft>
                <a:spcPts val="0"/>
              </a:spcAft>
              <a:buClr>
                <a:schemeClr val="accent2"/>
              </a:buClr>
              <a:buSzPts val="4800"/>
              <a:buNone/>
              <a:defRPr sz="4800">
                <a:solidFill>
                  <a:schemeClr val="accent2"/>
                </a:solidFill>
              </a:defRPr>
            </a:lvl5pPr>
            <a:lvl6pPr lvl="5" algn="l">
              <a:lnSpc>
                <a:spcPct val="100000"/>
              </a:lnSpc>
              <a:spcBef>
                <a:spcPts val="0"/>
              </a:spcBef>
              <a:spcAft>
                <a:spcPts val="0"/>
              </a:spcAft>
              <a:buClr>
                <a:schemeClr val="accent2"/>
              </a:buClr>
              <a:buSzPts val="4800"/>
              <a:buNone/>
              <a:defRPr sz="4800">
                <a:solidFill>
                  <a:schemeClr val="accent2"/>
                </a:solidFill>
              </a:defRPr>
            </a:lvl6pPr>
            <a:lvl7pPr lvl="6" algn="l">
              <a:lnSpc>
                <a:spcPct val="100000"/>
              </a:lnSpc>
              <a:spcBef>
                <a:spcPts val="0"/>
              </a:spcBef>
              <a:spcAft>
                <a:spcPts val="0"/>
              </a:spcAft>
              <a:buClr>
                <a:schemeClr val="accent2"/>
              </a:buClr>
              <a:buSzPts val="4800"/>
              <a:buNone/>
              <a:defRPr sz="4800">
                <a:solidFill>
                  <a:schemeClr val="accent2"/>
                </a:solidFill>
              </a:defRPr>
            </a:lvl7pPr>
            <a:lvl8pPr lvl="7" algn="l">
              <a:lnSpc>
                <a:spcPct val="100000"/>
              </a:lnSpc>
              <a:spcBef>
                <a:spcPts val="0"/>
              </a:spcBef>
              <a:spcAft>
                <a:spcPts val="0"/>
              </a:spcAft>
              <a:buClr>
                <a:schemeClr val="accent2"/>
              </a:buClr>
              <a:buSzPts val="4800"/>
              <a:buNone/>
              <a:defRPr sz="4800">
                <a:solidFill>
                  <a:schemeClr val="accent2"/>
                </a:solidFill>
              </a:defRPr>
            </a:lvl8pPr>
            <a:lvl9pPr lvl="8" algn="l">
              <a:lnSpc>
                <a:spcPct val="100000"/>
              </a:lnSpc>
              <a:spcBef>
                <a:spcPts val="0"/>
              </a:spcBef>
              <a:spcAft>
                <a:spcPts val="0"/>
              </a:spcAft>
              <a:buClr>
                <a:schemeClr val="accent2"/>
              </a:buClr>
              <a:buSzPts val="4800"/>
              <a:buNone/>
              <a:defRPr sz="4800">
                <a:solidFill>
                  <a:schemeClr val="accent2"/>
                </a:solidFill>
              </a:defRPr>
            </a:lvl9pPr>
          </a:lstStyle>
          <a:p/>
        </p:txBody>
      </p:sp>
      <p:pic>
        <p:nvPicPr>
          <p:cNvPr id="191" name="Google Shape;191;p20"/>
          <p:cNvPicPr preferRelativeResize="0"/>
          <p:nvPr/>
        </p:nvPicPr>
        <p:blipFill rotWithShape="1">
          <a:blip r:embed="rId3">
            <a:alphaModFix/>
          </a:blip>
          <a:srcRect b="0" l="0" r="0" t="0"/>
          <a:stretch/>
        </p:blipFill>
        <p:spPr>
          <a:xfrm rot="-5400000">
            <a:off x="6826052" y="3008826"/>
            <a:ext cx="2244899" cy="2244899"/>
          </a:xfrm>
          <a:prstGeom prst="rect">
            <a:avLst/>
          </a:prstGeom>
          <a:noFill/>
          <a:ln>
            <a:noFill/>
          </a:ln>
        </p:spPr>
      </p:pic>
      <p:grpSp>
        <p:nvGrpSpPr>
          <p:cNvPr id="192" name="Google Shape;192;p20"/>
          <p:cNvGrpSpPr/>
          <p:nvPr/>
        </p:nvGrpSpPr>
        <p:grpSpPr>
          <a:xfrm>
            <a:off x="-137900" y="307075"/>
            <a:ext cx="1426200" cy="804900"/>
            <a:chOff x="-137900" y="307075"/>
            <a:chExt cx="1426200" cy="804900"/>
          </a:xfrm>
        </p:grpSpPr>
        <p:sp>
          <p:nvSpPr>
            <p:cNvPr id="193" name="Google Shape;193;p20"/>
            <p:cNvSpPr/>
            <p:nvPr/>
          </p:nvSpPr>
          <p:spPr>
            <a:xfrm>
              <a:off x="-28021" y="307075"/>
              <a:ext cx="804900" cy="8049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194" name="Google Shape;194;p20"/>
            <p:cNvCxnSpPr/>
            <p:nvPr/>
          </p:nvCxnSpPr>
          <p:spPr>
            <a:xfrm flipH="1" rot="10800000">
              <a:off x="-137900" y="307075"/>
              <a:ext cx="1426200" cy="673800"/>
            </a:xfrm>
            <a:prstGeom prst="straightConnector1">
              <a:avLst/>
            </a:prstGeom>
            <a:noFill/>
            <a:ln cap="flat" cmpd="sng" w="9525">
              <a:solidFill>
                <a:schemeClr val="accent2"/>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4629" l="940" r="3927" t="1631"/>
          <a:stretch/>
        </p:blipFill>
        <p:spPr>
          <a:xfrm>
            <a:off x="0" y="0"/>
            <a:ext cx="9144003" cy="5143501"/>
          </a:xfrm>
          <a:prstGeom prst="rect">
            <a:avLst/>
          </a:prstGeom>
          <a:noFill/>
          <a:ln>
            <a:noFill/>
          </a:ln>
        </p:spPr>
      </p:pic>
      <p:sp>
        <p:nvSpPr>
          <p:cNvPr id="18" name="Google Shape;18;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3"/>
          <p:cNvSpPr txBox="1"/>
          <p:nvPr>
            <p:ph idx="1" type="body"/>
          </p:nvPr>
        </p:nvSpPr>
        <p:spPr>
          <a:xfrm>
            <a:off x="720000" y="1104954"/>
            <a:ext cx="7704000" cy="360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20" name="Google Shape;20;p3"/>
          <p:cNvGrpSpPr/>
          <p:nvPr/>
        </p:nvGrpSpPr>
        <p:grpSpPr>
          <a:xfrm>
            <a:off x="8089800" y="3884700"/>
            <a:ext cx="1297075" cy="1455850"/>
            <a:chOff x="8089800" y="3884700"/>
            <a:chExt cx="1297075" cy="1455850"/>
          </a:xfrm>
        </p:grpSpPr>
        <p:pic>
          <p:nvPicPr>
            <p:cNvPr id="21" name="Google Shape;21;p3"/>
            <p:cNvPicPr preferRelativeResize="0"/>
            <p:nvPr/>
          </p:nvPicPr>
          <p:blipFill rotWithShape="1">
            <a:blip r:embed="rId3">
              <a:alphaModFix/>
            </a:blip>
            <a:srcRect b="0" l="0" r="0" t="0"/>
            <a:stretch/>
          </p:blipFill>
          <p:spPr>
            <a:xfrm>
              <a:off x="8089800" y="4050750"/>
              <a:ext cx="1289800" cy="1289800"/>
            </a:xfrm>
            <a:prstGeom prst="rect">
              <a:avLst/>
            </a:prstGeom>
            <a:noFill/>
            <a:ln>
              <a:noFill/>
            </a:ln>
          </p:spPr>
        </p:pic>
        <p:cxnSp>
          <p:nvCxnSpPr>
            <p:cNvPr id="22" name="Google Shape;22;p3"/>
            <p:cNvCxnSpPr/>
            <p:nvPr/>
          </p:nvCxnSpPr>
          <p:spPr>
            <a:xfrm rot="10800000">
              <a:off x="8640175" y="3884700"/>
              <a:ext cx="746700" cy="1233900"/>
            </a:xfrm>
            <a:prstGeom prst="straightConnector1">
              <a:avLst/>
            </a:prstGeom>
            <a:noFill/>
            <a:ln cap="flat" cmpd="sng" w="9525">
              <a:solidFill>
                <a:schemeClr val="accent2"/>
              </a:solidFill>
              <a:prstDash val="solid"/>
              <a:round/>
              <a:headEnd len="sm" w="sm" type="none"/>
              <a:tailEnd len="sm" w="sm"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95" name="Shape 195"/>
        <p:cNvGrpSpPr/>
        <p:nvPr/>
      </p:nvGrpSpPr>
      <p:grpSpPr>
        <a:xfrm>
          <a:off x="0" y="0"/>
          <a:ext cx="0" cy="0"/>
          <a:chOff x="0" y="0"/>
          <a:chExt cx="0" cy="0"/>
        </a:xfrm>
      </p:grpSpPr>
      <p:pic>
        <p:nvPicPr>
          <p:cNvPr id="196" name="Google Shape;196;p21"/>
          <p:cNvPicPr preferRelativeResize="0"/>
          <p:nvPr/>
        </p:nvPicPr>
        <p:blipFill rotWithShape="1">
          <a:blip r:embed="rId2">
            <a:alphaModFix/>
          </a:blip>
          <a:srcRect b="2831" l="2901" r="2910" t="4344"/>
          <a:stretch/>
        </p:blipFill>
        <p:spPr>
          <a:xfrm flipH="1">
            <a:off x="0" y="0"/>
            <a:ext cx="9144003" cy="5143501"/>
          </a:xfrm>
          <a:prstGeom prst="rect">
            <a:avLst/>
          </a:prstGeom>
          <a:noFill/>
          <a:ln>
            <a:noFill/>
          </a:ln>
        </p:spPr>
      </p:pic>
      <p:sp>
        <p:nvSpPr>
          <p:cNvPr id="197" name="Google Shape;197;p21"/>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800"/>
              <a:buNone/>
              <a:defRPr sz="15000">
                <a:solidFill>
                  <a:schemeClr val="accent1"/>
                </a:solidFill>
              </a:defRPr>
            </a:lvl1pPr>
            <a:lvl2pPr lvl="1" algn="ctr">
              <a:lnSpc>
                <a:spcPct val="100000"/>
              </a:lnSpc>
              <a:spcBef>
                <a:spcPts val="0"/>
              </a:spcBef>
              <a:spcAft>
                <a:spcPts val="0"/>
              </a:spcAft>
              <a:buClr>
                <a:schemeClr val="accent1"/>
              </a:buClr>
              <a:buSzPts val="2800"/>
              <a:buNone/>
              <a:defRPr>
                <a:solidFill>
                  <a:schemeClr val="accent1"/>
                </a:solidFill>
              </a:defRPr>
            </a:lvl2pPr>
            <a:lvl3pPr lvl="2" algn="ctr">
              <a:lnSpc>
                <a:spcPct val="100000"/>
              </a:lnSpc>
              <a:spcBef>
                <a:spcPts val="0"/>
              </a:spcBef>
              <a:spcAft>
                <a:spcPts val="0"/>
              </a:spcAft>
              <a:buClr>
                <a:schemeClr val="accent1"/>
              </a:buClr>
              <a:buSzPts val="2800"/>
              <a:buNone/>
              <a:defRPr>
                <a:solidFill>
                  <a:schemeClr val="accent1"/>
                </a:solidFill>
              </a:defRPr>
            </a:lvl3pPr>
            <a:lvl4pPr lvl="3" algn="ctr">
              <a:lnSpc>
                <a:spcPct val="100000"/>
              </a:lnSpc>
              <a:spcBef>
                <a:spcPts val="0"/>
              </a:spcBef>
              <a:spcAft>
                <a:spcPts val="0"/>
              </a:spcAft>
              <a:buClr>
                <a:schemeClr val="accent1"/>
              </a:buClr>
              <a:buSzPts val="2800"/>
              <a:buNone/>
              <a:defRPr>
                <a:solidFill>
                  <a:schemeClr val="accent1"/>
                </a:solidFill>
              </a:defRPr>
            </a:lvl4pPr>
            <a:lvl5pPr lvl="4" algn="ctr">
              <a:lnSpc>
                <a:spcPct val="100000"/>
              </a:lnSpc>
              <a:spcBef>
                <a:spcPts val="0"/>
              </a:spcBef>
              <a:spcAft>
                <a:spcPts val="0"/>
              </a:spcAft>
              <a:buClr>
                <a:schemeClr val="accent1"/>
              </a:buClr>
              <a:buSzPts val="2800"/>
              <a:buNone/>
              <a:defRPr>
                <a:solidFill>
                  <a:schemeClr val="accent1"/>
                </a:solidFill>
              </a:defRPr>
            </a:lvl5pPr>
            <a:lvl6pPr lvl="5" algn="ctr">
              <a:lnSpc>
                <a:spcPct val="100000"/>
              </a:lnSpc>
              <a:spcBef>
                <a:spcPts val="0"/>
              </a:spcBef>
              <a:spcAft>
                <a:spcPts val="0"/>
              </a:spcAft>
              <a:buClr>
                <a:schemeClr val="accent1"/>
              </a:buClr>
              <a:buSzPts val="2800"/>
              <a:buNone/>
              <a:defRPr>
                <a:solidFill>
                  <a:schemeClr val="accent1"/>
                </a:solidFill>
              </a:defRPr>
            </a:lvl6pPr>
            <a:lvl7pPr lvl="6" algn="ctr">
              <a:lnSpc>
                <a:spcPct val="100000"/>
              </a:lnSpc>
              <a:spcBef>
                <a:spcPts val="0"/>
              </a:spcBef>
              <a:spcAft>
                <a:spcPts val="0"/>
              </a:spcAft>
              <a:buClr>
                <a:schemeClr val="accent1"/>
              </a:buClr>
              <a:buSzPts val="2800"/>
              <a:buNone/>
              <a:defRPr>
                <a:solidFill>
                  <a:schemeClr val="accent1"/>
                </a:solidFill>
              </a:defRPr>
            </a:lvl7pPr>
            <a:lvl8pPr lvl="7" algn="ctr">
              <a:lnSpc>
                <a:spcPct val="100000"/>
              </a:lnSpc>
              <a:spcBef>
                <a:spcPts val="0"/>
              </a:spcBef>
              <a:spcAft>
                <a:spcPts val="0"/>
              </a:spcAft>
              <a:buClr>
                <a:schemeClr val="accent1"/>
              </a:buClr>
              <a:buSzPts val="2800"/>
              <a:buNone/>
              <a:defRPr>
                <a:solidFill>
                  <a:schemeClr val="accent1"/>
                </a:solidFill>
              </a:defRPr>
            </a:lvl8pPr>
            <a:lvl9pPr lvl="8" algn="ctr">
              <a:lnSpc>
                <a:spcPct val="100000"/>
              </a:lnSpc>
              <a:spcBef>
                <a:spcPts val="0"/>
              </a:spcBef>
              <a:spcAft>
                <a:spcPts val="0"/>
              </a:spcAft>
              <a:buClr>
                <a:schemeClr val="accent1"/>
              </a:buClr>
              <a:buSzPts val="2800"/>
              <a:buNone/>
              <a:defRPr>
                <a:solidFill>
                  <a:schemeClr val="accent1"/>
                </a:solidFill>
              </a:defRPr>
            </a:lvl9pPr>
          </a:lstStyle>
          <a:p/>
        </p:txBody>
      </p:sp>
      <p:sp>
        <p:nvSpPr>
          <p:cNvPr id="198" name="Google Shape;198;p21"/>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200"/>
              <a:buNone/>
              <a:defRPr sz="1600">
                <a:solidFill>
                  <a:schemeClr val="accent1"/>
                </a:solidFill>
              </a:defRPr>
            </a:lvl1pPr>
            <a:lvl2pPr lvl="1" algn="ctr">
              <a:lnSpc>
                <a:spcPct val="100000"/>
              </a:lnSpc>
              <a:spcBef>
                <a:spcPts val="0"/>
              </a:spcBef>
              <a:spcAft>
                <a:spcPts val="0"/>
              </a:spcAft>
              <a:buClr>
                <a:schemeClr val="accent1"/>
              </a:buClr>
              <a:buSzPts val="1200"/>
              <a:buNone/>
              <a:defRPr>
                <a:solidFill>
                  <a:schemeClr val="accent1"/>
                </a:solidFill>
              </a:defRPr>
            </a:lvl2pPr>
            <a:lvl3pPr lvl="2" algn="ctr">
              <a:lnSpc>
                <a:spcPct val="100000"/>
              </a:lnSpc>
              <a:spcBef>
                <a:spcPts val="1600"/>
              </a:spcBef>
              <a:spcAft>
                <a:spcPts val="0"/>
              </a:spcAft>
              <a:buClr>
                <a:schemeClr val="accent1"/>
              </a:buClr>
              <a:buSzPts val="1200"/>
              <a:buNone/>
              <a:defRPr>
                <a:solidFill>
                  <a:schemeClr val="accent1"/>
                </a:solidFill>
              </a:defRPr>
            </a:lvl3pPr>
            <a:lvl4pPr lvl="3" algn="ctr">
              <a:lnSpc>
                <a:spcPct val="100000"/>
              </a:lnSpc>
              <a:spcBef>
                <a:spcPts val="1600"/>
              </a:spcBef>
              <a:spcAft>
                <a:spcPts val="0"/>
              </a:spcAft>
              <a:buClr>
                <a:schemeClr val="accent1"/>
              </a:buClr>
              <a:buSzPts val="1200"/>
              <a:buNone/>
              <a:defRPr>
                <a:solidFill>
                  <a:schemeClr val="accent1"/>
                </a:solidFill>
              </a:defRPr>
            </a:lvl4pPr>
            <a:lvl5pPr lvl="4" algn="ctr">
              <a:lnSpc>
                <a:spcPct val="100000"/>
              </a:lnSpc>
              <a:spcBef>
                <a:spcPts val="1600"/>
              </a:spcBef>
              <a:spcAft>
                <a:spcPts val="0"/>
              </a:spcAft>
              <a:buClr>
                <a:schemeClr val="accent1"/>
              </a:buClr>
              <a:buSzPts val="1200"/>
              <a:buNone/>
              <a:defRPr>
                <a:solidFill>
                  <a:schemeClr val="accent1"/>
                </a:solidFill>
              </a:defRPr>
            </a:lvl5pPr>
            <a:lvl6pPr lvl="5" algn="ctr">
              <a:lnSpc>
                <a:spcPct val="100000"/>
              </a:lnSpc>
              <a:spcBef>
                <a:spcPts val="1600"/>
              </a:spcBef>
              <a:spcAft>
                <a:spcPts val="0"/>
              </a:spcAft>
              <a:buClr>
                <a:schemeClr val="accent1"/>
              </a:buClr>
              <a:buSzPts val="1200"/>
              <a:buNone/>
              <a:defRPr>
                <a:solidFill>
                  <a:schemeClr val="accent1"/>
                </a:solidFill>
              </a:defRPr>
            </a:lvl6pPr>
            <a:lvl7pPr lvl="6" algn="ctr">
              <a:lnSpc>
                <a:spcPct val="100000"/>
              </a:lnSpc>
              <a:spcBef>
                <a:spcPts val="1600"/>
              </a:spcBef>
              <a:spcAft>
                <a:spcPts val="0"/>
              </a:spcAft>
              <a:buClr>
                <a:schemeClr val="accent1"/>
              </a:buClr>
              <a:buSzPts val="1200"/>
              <a:buNone/>
              <a:defRPr>
                <a:solidFill>
                  <a:schemeClr val="accent1"/>
                </a:solidFill>
              </a:defRPr>
            </a:lvl7pPr>
            <a:lvl8pPr lvl="7" algn="ctr">
              <a:lnSpc>
                <a:spcPct val="100000"/>
              </a:lnSpc>
              <a:spcBef>
                <a:spcPts val="1600"/>
              </a:spcBef>
              <a:spcAft>
                <a:spcPts val="0"/>
              </a:spcAft>
              <a:buClr>
                <a:schemeClr val="accent1"/>
              </a:buClr>
              <a:buSzPts val="1200"/>
              <a:buNone/>
              <a:defRPr>
                <a:solidFill>
                  <a:schemeClr val="accent1"/>
                </a:solidFill>
              </a:defRPr>
            </a:lvl8pPr>
            <a:lvl9pPr lvl="8" algn="ctr">
              <a:lnSpc>
                <a:spcPct val="100000"/>
              </a:lnSpc>
              <a:spcBef>
                <a:spcPts val="1600"/>
              </a:spcBef>
              <a:spcAft>
                <a:spcPts val="1600"/>
              </a:spcAft>
              <a:buClr>
                <a:schemeClr val="accent1"/>
              </a:buClr>
              <a:buSzPts val="1200"/>
              <a:buNone/>
              <a:defRPr>
                <a:solidFill>
                  <a:schemeClr val="accent1"/>
                </a:solidFill>
              </a:defRPr>
            </a:lvl9pPr>
          </a:lstStyle>
          <a:p/>
        </p:txBody>
      </p:sp>
      <p:grpSp>
        <p:nvGrpSpPr>
          <p:cNvPr id="199" name="Google Shape;199;p21"/>
          <p:cNvGrpSpPr/>
          <p:nvPr/>
        </p:nvGrpSpPr>
        <p:grpSpPr>
          <a:xfrm>
            <a:off x="-116075" y="3226851"/>
            <a:ext cx="2007200" cy="1916649"/>
            <a:chOff x="7580850" y="-974699"/>
            <a:chExt cx="2007200" cy="1916649"/>
          </a:xfrm>
        </p:grpSpPr>
        <p:pic>
          <p:nvPicPr>
            <p:cNvPr id="200" name="Google Shape;200;p21"/>
            <p:cNvPicPr preferRelativeResize="0"/>
            <p:nvPr/>
          </p:nvPicPr>
          <p:blipFill rotWithShape="1">
            <a:blip r:embed="rId3">
              <a:alphaModFix/>
            </a:blip>
            <a:srcRect b="0" l="0" r="0" t="0"/>
            <a:stretch/>
          </p:blipFill>
          <p:spPr>
            <a:xfrm rot="10800000">
              <a:off x="7580850" y="-974699"/>
              <a:ext cx="1563149" cy="1563149"/>
            </a:xfrm>
            <a:prstGeom prst="rect">
              <a:avLst/>
            </a:prstGeom>
            <a:noFill/>
            <a:ln>
              <a:noFill/>
            </a:ln>
          </p:spPr>
        </p:pic>
        <p:sp>
          <p:nvSpPr>
            <p:cNvPr id="201" name="Google Shape;201;p21"/>
            <p:cNvSpPr/>
            <p:nvPr/>
          </p:nvSpPr>
          <p:spPr>
            <a:xfrm>
              <a:off x="8271729" y="137050"/>
              <a:ext cx="804900" cy="8049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202" name="Google Shape;202;p21"/>
            <p:cNvCxnSpPr/>
            <p:nvPr/>
          </p:nvCxnSpPr>
          <p:spPr>
            <a:xfrm flipH="1" rot="10800000">
              <a:off x="8161850" y="137050"/>
              <a:ext cx="1426200" cy="673800"/>
            </a:xfrm>
            <a:prstGeom prst="straightConnector1">
              <a:avLst/>
            </a:prstGeom>
            <a:noFill/>
            <a:ln cap="flat" cmpd="sng" w="9525">
              <a:solidFill>
                <a:schemeClr val="accent2"/>
              </a:solidFill>
              <a:prstDash val="solid"/>
              <a:round/>
              <a:headEnd len="sm" w="sm" type="none"/>
              <a:tailEnd len="sm" w="sm"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3" name="Shape 20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4" name="Shape 204"/>
        <p:cNvGrpSpPr/>
        <p:nvPr/>
      </p:nvGrpSpPr>
      <p:grpSpPr>
        <a:xfrm>
          <a:off x="0" y="0"/>
          <a:ext cx="0" cy="0"/>
          <a:chOff x="0" y="0"/>
          <a:chExt cx="0" cy="0"/>
        </a:xfrm>
      </p:grpSpPr>
      <p:pic>
        <p:nvPicPr>
          <p:cNvPr id="205" name="Google Shape;205;p23"/>
          <p:cNvPicPr preferRelativeResize="0"/>
          <p:nvPr/>
        </p:nvPicPr>
        <p:blipFill rotWithShape="1">
          <a:blip r:embed="rId2">
            <a:alphaModFix/>
          </a:blip>
          <a:srcRect b="5541" l="4425" r="20175" t="20157"/>
          <a:stretch/>
        </p:blipFill>
        <p:spPr>
          <a:xfrm>
            <a:off x="25" y="0"/>
            <a:ext cx="9144003" cy="5143501"/>
          </a:xfrm>
          <a:prstGeom prst="rect">
            <a:avLst/>
          </a:prstGeom>
          <a:noFill/>
          <a:ln>
            <a:noFill/>
          </a:ln>
        </p:spPr>
      </p:pic>
      <p:grpSp>
        <p:nvGrpSpPr>
          <p:cNvPr id="206" name="Google Shape;206;p23"/>
          <p:cNvGrpSpPr/>
          <p:nvPr/>
        </p:nvGrpSpPr>
        <p:grpSpPr>
          <a:xfrm rot="-1261221">
            <a:off x="8101005" y="-321520"/>
            <a:ext cx="1086690" cy="2224760"/>
            <a:chOff x="132278" y="1922694"/>
            <a:chExt cx="1225385" cy="2508709"/>
          </a:xfrm>
        </p:grpSpPr>
        <p:pic>
          <p:nvPicPr>
            <p:cNvPr id="207" name="Google Shape;207;p23"/>
            <p:cNvPicPr preferRelativeResize="0"/>
            <p:nvPr/>
          </p:nvPicPr>
          <p:blipFill rotWithShape="1">
            <a:blip r:embed="rId3">
              <a:alphaModFix/>
            </a:blip>
            <a:srcRect b="0" l="0" r="0" t="0"/>
            <a:stretch/>
          </p:blipFill>
          <p:spPr>
            <a:xfrm>
              <a:off x="315487" y="3389227"/>
              <a:ext cx="1042176" cy="1042176"/>
            </a:xfrm>
            <a:prstGeom prst="rect">
              <a:avLst/>
            </a:prstGeom>
            <a:noFill/>
            <a:ln>
              <a:noFill/>
            </a:ln>
          </p:spPr>
        </p:pic>
        <p:grpSp>
          <p:nvGrpSpPr>
            <p:cNvPr id="208" name="Google Shape;208;p23"/>
            <p:cNvGrpSpPr/>
            <p:nvPr/>
          </p:nvGrpSpPr>
          <p:grpSpPr>
            <a:xfrm>
              <a:off x="132278" y="1922694"/>
              <a:ext cx="1161900" cy="2101500"/>
              <a:chOff x="3" y="614594"/>
              <a:chExt cx="1161900" cy="2101500"/>
            </a:xfrm>
          </p:grpSpPr>
          <p:sp>
            <p:nvSpPr>
              <p:cNvPr id="209" name="Google Shape;209;p23"/>
              <p:cNvSpPr/>
              <p:nvPr/>
            </p:nvSpPr>
            <p:spPr>
              <a:xfrm>
                <a:off x="3" y="1283925"/>
                <a:ext cx="1161900" cy="1161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210" name="Google Shape;210;p23"/>
              <p:cNvSpPr/>
              <p:nvPr/>
            </p:nvSpPr>
            <p:spPr>
              <a:xfrm>
                <a:off x="148000" y="823950"/>
                <a:ext cx="674100" cy="6741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211" name="Google Shape;211;p23"/>
              <p:cNvCxnSpPr/>
              <p:nvPr/>
            </p:nvCxnSpPr>
            <p:spPr>
              <a:xfrm rot="10800000">
                <a:off x="383463" y="614594"/>
                <a:ext cx="321900" cy="2101500"/>
              </a:xfrm>
              <a:prstGeom prst="straightConnector1">
                <a:avLst/>
              </a:prstGeom>
              <a:noFill/>
              <a:ln cap="flat" cmpd="sng" w="9525">
                <a:solidFill>
                  <a:schemeClr val="accent2"/>
                </a:solidFill>
                <a:prstDash val="solid"/>
                <a:round/>
                <a:headEnd len="sm" w="sm" type="none"/>
                <a:tailEnd len="sm" w="sm"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212" name="Shape 212"/>
        <p:cNvGrpSpPr/>
        <p:nvPr/>
      </p:nvGrpSpPr>
      <p:grpSpPr>
        <a:xfrm>
          <a:off x="0" y="0"/>
          <a:ext cx="0" cy="0"/>
          <a:chOff x="0" y="0"/>
          <a:chExt cx="0" cy="0"/>
        </a:xfrm>
      </p:grpSpPr>
      <p:pic>
        <p:nvPicPr>
          <p:cNvPr id="213" name="Google Shape;213;p24"/>
          <p:cNvPicPr preferRelativeResize="0"/>
          <p:nvPr/>
        </p:nvPicPr>
        <p:blipFill rotWithShape="1">
          <a:blip r:embed="rId2">
            <a:alphaModFix/>
          </a:blip>
          <a:srcRect b="10600" l="9901" r="1853" t="2434"/>
          <a:stretch/>
        </p:blipFill>
        <p:spPr>
          <a:xfrm>
            <a:off x="0" y="0"/>
            <a:ext cx="9144003" cy="5143501"/>
          </a:xfrm>
          <a:prstGeom prst="rect">
            <a:avLst/>
          </a:prstGeom>
          <a:noFill/>
          <a:ln>
            <a:noFill/>
          </a:ln>
        </p:spPr>
      </p:pic>
      <p:grpSp>
        <p:nvGrpSpPr>
          <p:cNvPr id="214" name="Google Shape;214;p24"/>
          <p:cNvGrpSpPr/>
          <p:nvPr/>
        </p:nvGrpSpPr>
        <p:grpSpPr>
          <a:xfrm>
            <a:off x="-594454" y="-138977"/>
            <a:ext cx="1819913" cy="2447486"/>
            <a:chOff x="8038023" y="2160197"/>
            <a:chExt cx="1411661" cy="1898453"/>
          </a:xfrm>
        </p:grpSpPr>
        <p:pic>
          <p:nvPicPr>
            <p:cNvPr id="215" name="Google Shape;215;p24"/>
            <p:cNvPicPr preferRelativeResize="0"/>
            <p:nvPr/>
          </p:nvPicPr>
          <p:blipFill rotWithShape="1">
            <a:blip r:embed="rId3">
              <a:alphaModFix/>
            </a:blip>
            <a:srcRect b="0" l="0" r="0" t="0"/>
            <a:stretch/>
          </p:blipFill>
          <p:spPr>
            <a:xfrm rot="9000028">
              <a:off x="8227147" y="2349323"/>
              <a:ext cx="1033412" cy="1033405"/>
            </a:xfrm>
            <a:prstGeom prst="rect">
              <a:avLst/>
            </a:prstGeom>
            <a:noFill/>
            <a:ln>
              <a:noFill/>
            </a:ln>
          </p:spPr>
        </p:pic>
        <p:sp>
          <p:nvSpPr>
            <p:cNvPr id="216" name="Google Shape;216;p24"/>
            <p:cNvSpPr/>
            <p:nvPr/>
          </p:nvSpPr>
          <p:spPr>
            <a:xfrm>
              <a:off x="8150966" y="3029900"/>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217" name="Google Shape;217;p24"/>
            <p:cNvCxnSpPr/>
            <p:nvPr/>
          </p:nvCxnSpPr>
          <p:spPr>
            <a:xfrm flipH="1" rot="10800000">
              <a:off x="8346400" y="2250550"/>
              <a:ext cx="606300" cy="1808100"/>
            </a:xfrm>
            <a:prstGeom prst="straightConnector1">
              <a:avLst/>
            </a:prstGeom>
            <a:noFill/>
            <a:ln cap="flat" cmpd="sng" w="9525">
              <a:solidFill>
                <a:schemeClr val="accent2"/>
              </a:solidFill>
              <a:prstDash val="solid"/>
              <a:round/>
              <a:headEnd len="sm" w="sm" type="none"/>
              <a:tailEnd len="sm" w="sm" type="none"/>
            </a:ln>
          </p:spPr>
        </p:cxnSp>
      </p:grpSp>
      <p:pic>
        <p:nvPicPr>
          <p:cNvPr id="218" name="Google Shape;218;p24"/>
          <p:cNvPicPr preferRelativeResize="0"/>
          <p:nvPr/>
        </p:nvPicPr>
        <p:blipFill rotWithShape="1">
          <a:blip r:embed="rId4">
            <a:alphaModFix/>
          </a:blip>
          <a:srcRect b="0" l="0" r="0" t="0"/>
          <a:stretch/>
        </p:blipFill>
        <p:spPr>
          <a:xfrm flipH="1">
            <a:off x="8110473" y="4210696"/>
            <a:ext cx="1522279" cy="152227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9137" l="4947" r="7485" t="4572"/>
          <a:stretch/>
        </p:blipFill>
        <p:spPr>
          <a:xfrm flipH="1" rot="10800000">
            <a:off x="25" y="0"/>
            <a:ext cx="9144003" cy="5143501"/>
          </a:xfrm>
          <a:prstGeom prst="rect">
            <a:avLst/>
          </a:prstGeom>
          <a:noFill/>
          <a:ln>
            <a:noFill/>
          </a:ln>
        </p:spPr>
      </p:pic>
      <p:sp>
        <p:nvSpPr>
          <p:cNvPr id="25" name="Google Shape;25;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4"/>
          <p:cNvSpPr txBox="1"/>
          <p:nvPr>
            <p:ph idx="2" type="title"/>
          </p:nvPr>
        </p:nvSpPr>
        <p:spPr>
          <a:xfrm>
            <a:off x="720000" y="157171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400"/>
            </a:lvl1pPr>
            <a:lvl2pPr lvl="1" algn="l">
              <a:lnSpc>
                <a:spcPct val="100000"/>
              </a:lnSpc>
              <a:spcBef>
                <a:spcPts val="0"/>
              </a:spcBef>
              <a:spcAft>
                <a:spcPts val="0"/>
              </a:spcAft>
              <a:buSzPts val="3000"/>
              <a:buNone/>
              <a:defRPr b="1" sz="3000"/>
            </a:lvl2pPr>
            <a:lvl3pPr lvl="2" algn="l">
              <a:lnSpc>
                <a:spcPct val="100000"/>
              </a:lnSpc>
              <a:spcBef>
                <a:spcPts val="0"/>
              </a:spcBef>
              <a:spcAft>
                <a:spcPts val="0"/>
              </a:spcAft>
              <a:buSzPts val="3000"/>
              <a:buNone/>
              <a:defRPr b="1" sz="3000"/>
            </a:lvl3pPr>
            <a:lvl4pPr lvl="3" algn="l">
              <a:lnSpc>
                <a:spcPct val="100000"/>
              </a:lnSpc>
              <a:spcBef>
                <a:spcPts val="0"/>
              </a:spcBef>
              <a:spcAft>
                <a:spcPts val="0"/>
              </a:spcAft>
              <a:buSzPts val="3000"/>
              <a:buNone/>
              <a:defRPr b="1" sz="3000"/>
            </a:lvl4pPr>
            <a:lvl5pPr lvl="4" algn="l">
              <a:lnSpc>
                <a:spcPct val="100000"/>
              </a:lnSpc>
              <a:spcBef>
                <a:spcPts val="0"/>
              </a:spcBef>
              <a:spcAft>
                <a:spcPts val="0"/>
              </a:spcAft>
              <a:buSzPts val="3000"/>
              <a:buNone/>
              <a:defRPr b="1" sz="3000"/>
            </a:lvl5pPr>
            <a:lvl6pPr lvl="5" algn="l">
              <a:lnSpc>
                <a:spcPct val="100000"/>
              </a:lnSpc>
              <a:spcBef>
                <a:spcPts val="0"/>
              </a:spcBef>
              <a:spcAft>
                <a:spcPts val="0"/>
              </a:spcAft>
              <a:buSzPts val="3000"/>
              <a:buNone/>
              <a:defRPr b="1" sz="3000"/>
            </a:lvl6pPr>
            <a:lvl7pPr lvl="6" algn="l">
              <a:lnSpc>
                <a:spcPct val="100000"/>
              </a:lnSpc>
              <a:spcBef>
                <a:spcPts val="0"/>
              </a:spcBef>
              <a:spcAft>
                <a:spcPts val="0"/>
              </a:spcAft>
              <a:buSzPts val="3000"/>
              <a:buNone/>
              <a:defRPr b="1" sz="3000"/>
            </a:lvl7pPr>
            <a:lvl8pPr lvl="7" algn="l">
              <a:lnSpc>
                <a:spcPct val="100000"/>
              </a:lnSpc>
              <a:spcBef>
                <a:spcPts val="0"/>
              </a:spcBef>
              <a:spcAft>
                <a:spcPts val="0"/>
              </a:spcAft>
              <a:buSzPts val="3000"/>
              <a:buNone/>
              <a:defRPr b="1" sz="3000"/>
            </a:lvl8pPr>
            <a:lvl9pPr lvl="8" algn="l">
              <a:lnSpc>
                <a:spcPct val="100000"/>
              </a:lnSpc>
              <a:spcBef>
                <a:spcPts val="0"/>
              </a:spcBef>
              <a:spcAft>
                <a:spcPts val="0"/>
              </a:spcAft>
              <a:buSzPts val="3000"/>
              <a:buNone/>
              <a:defRPr b="1" sz="3000"/>
            </a:lvl9pPr>
          </a:lstStyle>
          <a:p/>
        </p:txBody>
      </p:sp>
      <p:sp>
        <p:nvSpPr>
          <p:cNvPr id="27" name="Google Shape;27;p4"/>
          <p:cNvSpPr txBox="1"/>
          <p:nvPr>
            <p:ph idx="3" type="title"/>
          </p:nvPr>
        </p:nvSpPr>
        <p:spPr>
          <a:xfrm>
            <a:off x="720000" y="304694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400"/>
            </a:lvl1pPr>
            <a:lvl2pPr lvl="1" algn="l">
              <a:lnSpc>
                <a:spcPct val="100000"/>
              </a:lnSpc>
              <a:spcBef>
                <a:spcPts val="0"/>
              </a:spcBef>
              <a:spcAft>
                <a:spcPts val="0"/>
              </a:spcAft>
              <a:buSzPts val="3000"/>
              <a:buNone/>
              <a:defRPr b="1" sz="3000"/>
            </a:lvl2pPr>
            <a:lvl3pPr lvl="2" algn="l">
              <a:lnSpc>
                <a:spcPct val="100000"/>
              </a:lnSpc>
              <a:spcBef>
                <a:spcPts val="0"/>
              </a:spcBef>
              <a:spcAft>
                <a:spcPts val="0"/>
              </a:spcAft>
              <a:buSzPts val="3000"/>
              <a:buNone/>
              <a:defRPr b="1" sz="3000"/>
            </a:lvl3pPr>
            <a:lvl4pPr lvl="3" algn="l">
              <a:lnSpc>
                <a:spcPct val="100000"/>
              </a:lnSpc>
              <a:spcBef>
                <a:spcPts val="0"/>
              </a:spcBef>
              <a:spcAft>
                <a:spcPts val="0"/>
              </a:spcAft>
              <a:buSzPts val="3000"/>
              <a:buNone/>
              <a:defRPr b="1" sz="3000"/>
            </a:lvl4pPr>
            <a:lvl5pPr lvl="4" algn="l">
              <a:lnSpc>
                <a:spcPct val="100000"/>
              </a:lnSpc>
              <a:spcBef>
                <a:spcPts val="0"/>
              </a:spcBef>
              <a:spcAft>
                <a:spcPts val="0"/>
              </a:spcAft>
              <a:buSzPts val="3000"/>
              <a:buNone/>
              <a:defRPr b="1" sz="3000"/>
            </a:lvl5pPr>
            <a:lvl6pPr lvl="5" algn="l">
              <a:lnSpc>
                <a:spcPct val="100000"/>
              </a:lnSpc>
              <a:spcBef>
                <a:spcPts val="0"/>
              </a:spcBef>
              <a:spcAft>
                <a:spcPts val="0"/>
              </a:spcAft>
              <a:buSzPts val="3000"/>
              <a:buNone/>
              <a:defRPr b="1" sz="3000"/>
            </a:lvl6pPr>
            <a:lvl7pPr lvl="6" algn="l">
              <a:lnSpc>
                <a:spcPct val="100000"/>
              </a:lnSpc>
              <a:spcBef>
                <a:spcPts val="0"/>
              </a:spcBef>
              <a:spcAft>
                <a:spcPts val="0"/>
              </a:spcAft>
              <a:buSzPts val="3000"/>
              <a:buNone/>
              <a:defRPr b="1" sz="3000"/>
            </a:lvl7pPr>
            <a:lvl8pPr lvl="7" algn="l">
              <a:lnSpc>
                <a:spcPct val="100000"/>
              </a:lnSpc>
              <a:spcBef>
                <a:spcPts val="0"/>
              </a:spcBef>
              <a:spcAft>
                <a:spcPts val="0"/>
              </a:spcAft>
              <a:buSzPts val="3000"/>
              <a:buNone/>
              <a:defRPr b="1" sz="3000"/>
            </a:lvl8pPr>
            <a:lvl9pPr lvl="8" algn="l">
              <a:lnSpc>
                <a:spcPct val="100000"/>
              </a:lnSpc>
              <a:spcBef>
                <a:spcPts val="0"/>
              </a:spcBef>
              <a:spcAft>
                <a:spcPts val="0"/>
              </a:spcAft>
              <a:buSzPts val="3000"/>
              <a:buNone/>
              <a:defRPr b="1" sz="3000"/>
            </a:lvl9pPr>
          </a:lstStyle>
          <a:p/>
        </p:txBody>
      </p:sp>
      <p:sp>
        <p:nvSpPr>
          <p:cNvPr id="28" name="Google Shape;28;p4"/>
          <p:cNvSpPr txBox="1"/>
          <p:nvPr>
            <p:ph idx="4" type="title"/>
          </p:nvPr>
        </p:nvSpPr>
        <p:spPr>
          <a:xfrm>
            <a:off x="3350163" y="157172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400"/>
            </a:lvl1pPr>
            <a:lvl2pPr lvl="1" algn="l">
              <a:lnSpc>
                <a:spcPct val="100000"/>
              </a:lnSpc>
              <a:spcBef>
                <a:spcPts val="0"/>
              </a:spcBef>
              <a:spcAft>
                <a:spcPts val="0"/>
              </a:spcAft>
              <a:buSzPts val="3000"/>
              <a:buNone/>
              <a:defRPr b="1" sz="3000"/>
            </a:lvl2pPr>
            <a:lvl3pPr lvl="2" algn="l">
              <a:lnSpc>
                <a:spcPct val="100000"/>
              </a:lnSpc>
              <a:spcBef>
                <a:spcPts val="0"/>
              </a:spcBef>
              <a:spcAft>
                <a:spcPts val="0"/>
              </a:spcAft>
              <a:buSzPts val="3000"/>
              <a:buNone/>
              <a:defRPr b="1" sz="3000"/>
            </a:lvl3pPr>
            <a:lvl4pPr lvl="3" algn="l">
              <a:lnSpc>
                <a:spcPct val="100000"/>
              </a:lnSpc>
              <a:spcBef>
                <a:spcPts val="0"/>
              </a:spcBef>
              <a:spcAft>
                <a:spcPts val="0"/>
              </a:spcAft>
              <a:buSzPts val="3000"/>
              <a:buNone/>
              <a:defRPr b="1" sz="3000"/>
            </a:lvl4pPr>
            <a:lvl5pPr lvl="4" algn="l">
              <a:lnSpc>
                <a:spcPct val="100000"/>
              </a:lnSpc>
              <a:spcBef>
                <a:spcPts val="0"/>
              </a:spcBef>
              <a:spcAft>
                <a:spcPts val="0"/>
              </a:spcAft>
              <a:buSzPts val="3000"/>
              <a:buNone/>
              <a:defRPr b="1" sz="3000"/>
            </a:lvl5pPr>
            <a:lvl6pPr lvl="5" algn="l">
              <a:lnSpc>
                <a:spcPct val="100000"/>
              </a:lnSpc>
              <a:spcBef>
                <a:spcPts val="0"/>
              </a:spcBef>
              <a:spcAft>
                <a:spcPts val="0"/>
              </a:spcAft>
              <a:buSzPts val="3000"/>
              <a:buNone/>
              <a:defRPr b="1" sz="3000"/>
            </a:lvl6pPr>
            <a:lvl7pPr lvl="6" algn="l">
              <a:lnSpc>
                <a:spcPct val="100000"/>
              </a:lnSpc>
              <a:spcBef>
                <a:spcPts val="0"/>
              </a:spcBef>
              <a:spcAft>
                <a:spcPts val="0"/>
              </a:spcAft>
              <a:buSzPts val="3000"/>
              <a:buNone/>
              <a:defRPr b="1" sz="3000"/>
            </a:lvl7pPr>
            <a:lvl8pPr lvl="7" algn="l">
              <a:lnSpc>
                <a:spcPct val="100000"/>
              </a:lnSpc>
              <a:spcBef>
                <a:spcPts val="0"/>
              </a:spcBef>
              <a:spcAft>
                <a:spcPts val="0"/>
              </a:spcAft>
              <a:buSzPts val="3000"/>
              <a:buNone/>
              <a:defRPr b="1" sz="3000"/>
            </a:lvl8pPr>
            <a:lvl9pPr lvl="8" algn="l">
              <a:lnSpc>
                <a:spcPct val="100000"/>
              </a:lnSpc>
              <a:spcBef>
                <a:spcPts val="0"/>
              </a:spcBef>
              <a:spcAft>
                <a:spcPts val="0"/>
              </a:spcAft>
              <a:buSzPts val="3000"/>
              <a:buNone/>
              <a:defRPr b="1" sz="3000"/>
            </a:lvl9pPr>
          </a:lstStyle>
          <a:p/>
        </p:txBody>
      </p:sp>
      <p:sp>
        <p:nvSpPr>
          <p:cNvPr id="29" name="Google Shape;29;p4"/>
          <p:cNvSpPr txBox="1"/>
          <p:nvPr>
            <p:ph idx="5" type="title"/>
          </p:nvPr>
        </p:nvSpPr>
        <p:spPr>
          <a:xfrm>
            <a:off x="3350163" y="304694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400"/>
            </a:lvl1pPr>
            <a:lvl2pPr lvl="1" algn="l">
              <a:lnSpc>
                <a:spcPct val="100000"/>
              </a:lnSpc>
              <a:spcBef>
                <a:spcPts val="0"/>
              </a:spcBef>
              <a:spcAft>
                <a:spcPts val="0"/>
              </a:spcAft>
              <a:buSzPts val="3000"/>
              <a:buNone/>
              <a:defRPr b="1" sz="3000"/>
            </a:lvl2pPr>
            <a:lvl3pPr lvl="2" algn="l">
              <a:lnSpc>
                <a:spcPct val="100000"/>
              </a:lnSpc>
              <a:spcBef>
                <a:spcPts val="0"/>
              </a:spcBef>
              <a:spcAft>
                <a:spcPts val="0"/>
              </a:spcAft>
              <a:buSzPts val="3000"/>
              <a:buNone/>
              <a:defRPr b="1" sz="3000"/>
            </a:lvl3pPr>
            <a:lvl4pPr lvl="3" algn="l">
              <a:lnSpc>
                <a:spcPct val="100000"/>
              </a:lnSpc>
              <a:spcBef>
                <a:spcPts val="0"/>
              </a:spcBef>
              <a:spcAft>
                <a:spcPts val="0"/>
              </a:spcAft>
              <a:buSzPts val="3000"/>
              <a:buNone/>
              <a:defRPr b="1" sz="3000"/>
            </a:lvl4pPr>
            <a:lvl5pPr lvl="4" algn="l">
              <a:lnSpc>
                <a:spcPct val="100000"/>
              </a:lnSpc>
              <a:spcBef>
                <a:spcPts val="0"/>
              </a:spcBef>
              <a:spcAft>
                <a:spcPts val="0"/>
              </a:spcAft>
              <a:buSzPts val="3000"/>
              <a:buNone/>
              <a:defRPr b="1" sz="3000"/>
            </a:lvl5pPr>
            <a:lvl6pPr lvl="5" algn="l">
              <a:lnSpc>
                <a:spcPct val="100000"/>
              </a:lnSpc>
              <a:spcBef>
                <a:spcPts val="0"/>
              </a:spcBef>
              <a:spcAft>
                <a:spcPts val="0"/>
              </a:spcAft>
              <a:buSzPts val="3000"/>
              <a:buNone/>
              <a:defRPr b="1" sz="3000"/>
            </a:lvl6pPr>
            <a:lvl7pPr lvl="6" algn="l">
              <a:lnSpc>
                <a:spcPct val="100000"/>
              </a:lnSpc>
              <a:spcBef>
                <a:spcPts val="0"/>
              </a:spcBef>
              <a:spcAft>
                <a:spcPts val="0"/>
              </a:spcAft>
              <a:buSzPts val="3000"/>
              <a:buNone/>
              <a:defRPr b="1" sz="3000"/>
            </a:lvl7pPr>
            <a:lvl8pPr lvl="7" algn="l">
              <a:lnSpc>
                <a:spcPct val="100000"/>
              </a:lnSpc>
              <a:spcBef>
                <a:spcPts val="0"/>
              </a:spcBef>
              <a:spcAft>
                <a:spcPts val="0"/>
              </a:spcAft>
              <a:buSzPts val="3000"/>
              <a:buNone/>
              <a:defRPr b="1" sz="3000"/>
            </a:lvl8pPr>
            <a:lvl9pPr lvl="8" algn="l">
              <a:lnSpc>
                <a:spcPct val="100000"/>
              </a:lnSpc>
              <a:spcBef>
                <a:spcPts val="0"/>
              </a:spcBef>
              <a:spcAft>
                <a:spcPts val="0"/>
              </a:spcAft>
              <a:buSzPts val="3000"/>
              <a:buNone/>
              <a:defRPr b="1" sz="3000"/>
            </a:lvl9pPr>
          </a:lstStyle>
          <a:p/>
        </p:txBody>
      </p:sp>
      <p:sp>
        <p:nvSpPr>
          <p:cNvPr id="30" name="Google Shape;30;p4"/>
          <p:cNvSpPr txBox="1"/>
          <p:nvPr>
            <p:ph idx="6" type="title"/>
          </p:nvPr>
        </p:nvSpPr>
        <p:spPr>
          <a:xfrm>
            <a:off x="5976950" y="157172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400"/>
            </a:lvl1pPr>
            <a:lvl2pPr lvl="1" algn="l">
              <a:lnSpc>
                <a:spcPct val="100000"/>
              </a:lnSpc>
              <a:spcBef>
                <a:spcPts val="0"/>
              </a:spcBef>
              <a:spcAft>
                <a:spcPts val="0"/>
              </a:spcAft>
              <a:buSzPts val="3000"/>
              <a:buNone/>
              <a:defRPr b="1" sz="3000"/>
            </a:lvl2pPr>
            <a:lvl3pPr lvl="2" algn="l">
              <a:lnSpc>
                <a:spcPct val="100000"/>
              </a:lnSpc>
              <a:spcBef>
                <a:spcPts val="0"/>
              </a:spcBef>
              <a:spcAft>
                <a:spcPts val="0"/>
              </a:spcAft>
              <a:buSzPts val="3000"/>
              <a:buNone/>
              <a:defRPr b="1" sz="3000"/>
            </a:lvl3pPr>
            <a:lvl4pPr lvl="3" algn="l">
              <a:lnSpc>
                <a:spcPct val="100000"/>
              </a:lnSpc>
              <a:spcBef>
                <a:spcPts val="0"/>
              </a:spcBef>
              <a:spcAft>
                <a:spcPts val="0"/>
              </a:spcAft>
              <a:buSzPts val="3000"/>
              <a:buNone/>
              <a:defRPr b="1" sz="3000"/>
            </a:lvl4pPr>
            <a:lvl5pPr lvl="4" algn="l">
              <a:lnSpc>
                <a:spcPct val="100000"/>
              </a:lnSpc>
              <a:spcBef>
                <a:spcPts val="0"/>
              </a:spcBef>
              <a:spcAft>
                <a:spcPts val="0"/>
              </a:spcAft>
              <a:buSzPts val="3000"/>
              <a:buNone/>
              <a:defRPr b="1" sz="3000"/>
            </a:lvl5pPr>
            <a:lvl6pPr lvl="5" algn="l">
              <a:lnSpc>
                <a:spcPct val="100000"/>
              </a:lnSpc>
              <a:spcBef>
                <a:spcPts val="0"/>
              </a:spcBef>
              <a:spcAft>
                <a:spcPts val="0"/>
              </a:spcAft>
              <a:buSzPts val="3000"/>
              <a:buNone/>
              <a:defRPr b="1" sz="3000"/>
            </a:lvl6pPr>
            <a:lvl7pPr lvl="6" algn="l">
              <a:lnSpc>
                <a:spcPct val="100000"/>
              </a:lnSpc>
              <a:spcBef>
                <a:spcPts val="0"/>
              </a:spcBef>
              <a:spcAft>
                <a:spcPts val="0"/>
              </a:spcAft>
              <a:buSzPts val="3000"/>
              <a:buNone/>
              <a:defRPr b="1" sz="3000"/>
            </a:lvl7pPr>
            <a:lvl8pPr lvl="7" algn="l">
              <a:lnSpc>
                <a:spcPct val="100000"/>
              </a:lnSpc>
              <a:spcBef>
                <a:spcPts val="0"/>
              </a:spcBef>
              <a:spcAft>
                <a:spcPts val="0"/>
              </a:spcAft>
              <a:buSzPts val="3000"/>
              <a:buNone/>
              <a:defRPr b="1" sz="3000"/>
            </a:lvl8pPr>
            <a:lvl9pPr lvl="8" algn="l">
              <a:lnSpc>
                <a:spcPct val="100000"/>
              </a:lnSpc>
              <a:spcBef>
                <a:spcPts val="0"/>
              </a:spcBef>
              <a:spcAft>
                <a:spcPts val="0"/>
              </a:spcAft>
              <a:buSzPts val="3000"/>
              <a:buNone/>
              <a:defRPr b="1" sz="3000"/>
            </a:lvl9pPr>
          </a:lstStyle>
          <a:p/>
        </p:txBody>
      </p:sp>
      <p:sp>
        <p:nvSpPr>
          <p:cNvPr id="31" name="Google Shape;31;p4"/>
          <p:cNvSpPr txBox="1"/>
          <p:nvPr>
            <p:ph idx="7" type="title"/>
          </p:nvPr>
        </p:nvSpPr>
        <p:spPr>
          <a:xfrm>
            <a:off x="5976950" y="304694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400"/>
            </a:lvl1pPr>
            <a:lvl2pPr lvl="1" algn="l">
              <a:lnSpc>
                <a:spcPct val="100000"/>
              </a:lnSpc>
              <a:spcBef>
                <a:spcPts val="0"/>
              </a:spcBef>
              <a:spcAft>
                <a:spcPts val="0"/>
              </a:spcAft>
              <a:buSzPts val="3000"/>
              <a:buNone/>
              <a:defRPr b="1" sz="3000"/>
            </a:lvl2pPr>
            <a:lvl3pPr lvl="2" algn="l">
              <a:lnSpc>
                <a:spcPct val="100000"/>
              </a:lnSpc>
              <a:spcBef>
                <a:spcPts val="0"/>
              </a:spcBef>
              <a:spcAft>
                <a:spcPts val="0"/>
              </a:spcAft>
              <a:buSzPts val="3000"/>
              <a:buNone/>
              <a:defRPr b="1" sz="3000"/>
            </a:lvl3pPr>
            <a:lvl4pPr lvl="3" algn="l">
              <a:lnSpc>
                <a:spcPct val="100000"/>
              </a:lnSpc>
              <a:spcBef>
                <a:spcPts val="0"/>
              </a:spcBef>
              <a:spcAft>
                <a:spcPts val="0"/>
              </a:spcAft>
              <a:buSzPts val="3000"/>
              <a:buNone/>
              <a:defRPr b="1" sz="3000"/>
            </a:lvl4pPr>
            <a:lvl5pPr lvl="4" algn="l">
              <a:lnSpc>
                <a:spcPct val="100000"/>
              </a:lnSpc>
              <a:spcBef>
                <a:spcPts val="0"/>
              </a:spcBef>
              <a:spcAft>
                <a:spcPts val="0"/>
              </a:spcAft>
              <a:buSzPts val="3000"/>
              <a:buNone/>
              <a:defRPr b="1" sz="3000"/>
            </a:lvl5pPr>
            <a:lvl6pPr lvl="5" algn="l">
              <a:lnSpc>
                <a:spcPct val="100000"/>
              </a:lnSpc>
              <a:spcBef>
                <a:spcPts val="0"/>
              </a:spcBef>
              <a:spcAft>
                <a:spcPts val="0"/>
              </a:spcAft>
              <a:buSzPts val="3000"/>
              <a:buNone/>
              <a:defRPr b="1" sz="3000"/>
            </a:lvl6pPr>
            <a:lvl7pPr lvl="6" algn="l">
              <a:lnSpc>
                <a:spcPct val="100000"/>
              </a:lnSpc>
              <a:spcBef>
                <a:spcPts val="0"/>
              </a:spcBef>
              <a:spcAft>
                <a:spcPts val="0"/>
              </a:spcAft>
              <a:buSzPts val="3000"/>
              <a:buNone/>
              <a:defRPr b="1" sz="3000"/>
            </a:lvl7pPr>
            <a:lvl8pPr lvl="7" algn="l">
              <a:lnSpc>
                <a:spcPct val="100000"/>
              </a:lnSpc>
              <a:spcBef>
                <a:spcPts val="0"/>
              </a:spcBef>
              <a:spcAft>
                <a:spcPts val="0"/>
              </a:spcAft>
              <a:buSzPts val="3000"/>
              <a:buNone/>
              <a:defRPr b="1" sz="3000"/>
            </a:lvl8pPr>
            <a:lvl9pPr lvl="8" algn="l">
              <a:lnSpc>
                <a:spcPct val="100000"/>
              </a:lnSpc>
              <a:spcBef>
                <a:spcPts val="0"/>
              </a:spcBef>
              <a:spcAft>
                <a:spcPts val="0"/>
              </a:spcAft>
              <a:buSzPts val="3000"/>
              <a:buNone/>
              <a:defRPr b="1" sz="3000"/>
            </a:lvl9pPr>
          </a:lstStyle>
          <a:p/>
        </p:txBody>
      </p:sp>
      <p:sp>
        <p:nvSpPr>
          <p:cNvPr id="32" name="Google Shape;32;p4"/>
          <p:cNvSpPr txBox="1"/>
          <p:nvPr>
            <p:ph idx="1" type="subTitle"/>
          </p:nvPr>
        </p:nvSpPr>
        <p:spPr>
          <a:xfrm>
            <a:off x="991325" y="2122825"/>
            <a:ext cx="2182500" cy="70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 name="Google Shape;33;p4"/>
          <p:cNvSpPr txBox="1"/>
          <p:nvPr>
            <p:ph idx="8" type="subTitle"/>
          </p:nvPr>
        </p:nvSpPr>
        <p:spPr>
          <a:xfrm>
            <a:off x="3621500" y="2122825"/>
            <a:ext cx="2182500" cy="70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4" name="Google Shape;34;p4"/>
          <p:cNvSpPr txBox="1"/>
          <p:nvPr>
            <p:ph idx="9" type="subTitle"/>
          </p:nvPr>
        </p:nvSpPr>
        <p:spPr>
          <a:xfrm>
            <a:off x="6248275" y="2122825"/>
            <a:ext cx="2182500" cy="70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5" name="Google Shape;35;p4"/>
          <p:cNvSpPr txBox="1"/>
          <p:nvPr>
            <p:ph idx="13" type="subTitle"/>
          </p:nvPr>
        </p:nvSpPr>
        <p:spPr>
          <a:xfrm>
            <a:off x="991325" y="3598100"/>
            <a:ext cx="2182500" cy="70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6" name="Google Shape;36;p4"/>
          <p:cNvSpPr txBox="1"/>
          <p:nvPr>
            <p:ph idx="14" type="subTitle"/>
          </p:nvPr>
        </p:nvSpPr>
        <p:spPr>
          <a:xfrm>
            <a:off x="3621500" y="3598100"/>
            <a:ext cx="2182500" cy="70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7" name="Google Shape;37;p4"/>
          <p:cNvSpPr txBox="1"/>
          <p:nvPr>
            <p:ph idx="15" type="subTitle"/>
          </p:nvPr>
        </p:nvSpPr>
        <p:spPr>
          <a:xfrm>
            <a:off x="6248275" y="3598100"/>
            <a:ext cx="2176200" cy="70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8" name="Google Shape;38;p4"/>
          <p:cNvGrpSpPr/>
          <p:nvPr/>
        </p:nvGrpSpPr>
        <p:grpSpPr>
          <a:xfrm>
            <a:off x="8193999" y="-5"/>
            <a:ext cx="1788021" cy="2821502"/>
            <a:chOff x="8193999" y="-5"/>
            <a:chExt cx="1788021" cy="2821502"/>
          </a:xfrm>
        </p:grpSpPr>
        <p:pic>
          <p:nvPicPr>
            <p:cNvPr id="39" name="Google Shape;39;p4"/>
            <p:cNvPicPr preferRelativeResize="0"/>
            <p:nvPr/>
          </p:nvPicPr>
          <p:blipFill rotWithShape="1">
            <a:blip r:embed="rId3">
              <a:alphaModFix/>
            </a:blip>
            <a:srcRect b="0" l="0" r="0" t="0"/>
            <a:stretch/>
          </p:blipFill>
          <p:spPr>
            <a:xfrm rot="4619114">
              <a:off x="8400350" y="1239827"/>
              <a:ext cx="1438199" cy="1438199"/>
            </a:xfrm>
            <a:prstGeom prst="rect">
              <a:avLst/>
            </a:prstGeom>
            <a:noFill/>
            <a:ln>
              <a:noFill/>
            </a:ln>
          </p:spPr>
        </p:pic>
        <p:grpSp>
          <p:nvGrpSpPr>
            <p:cNvPr id="40" name="Google Shape;40;p4"/>
            <p:cNvGrpSpPr/>
            <p:nvPr/>
          </p:nvGrpSpPr>
          <p:grpSpPr>
            <a:xfrm>
              <a:off x="8193999" y="-5"/>
              <a:ext cx="1208112" cy="2342845"/>
              <a:chOff x="2575" y="2407925"/>
              <a:chExt cx="845425" cy="1639500"/>
            </a:xfrm>
          </p:grpSpPr>
          <p:sp>
            <p:nvSpPr>
              <p:cNvPr id="41" name="Google Shape;41;p4"/>
              <p:cNvSpPr/>
              <p:nvPr/>
            </p:nvSpPr>
            <p:spPr>
              <a:xfrm>
                <a:off x="53900" y="286107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42" name="Google Shape;42;p4"/>
              <p:cNvSpPr/>
              <p:nvPr/>
            </p:nvSpPr>
            <p:spPr>
              <a:xfrm>
                <a:off x="2575" y="2636475"/>
                <a:ext cx="571800" cy="5718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43" name="Google Shape;43;p4"/>
              <p:cNvCxnSpPr/>
              <p:nvPr/>
            </p:nvCxnSpPr>
            <p:spPr>
              <a:xfrm rot="10800000">
                <a:off x="2584" y="2407925"/>
                <a:ext cx="842400" cy="1639500"/>
              </a:xfrm>
              <a:prstGeom prst="straightConnector1">
                <a:avLst/>
              </a:prstGeom>
              <a:noFill/>
              <a:ln cap="flat" cmpd="sng" w="9525">
                <a:solidFill>
                  <a:schemeClr val="accent2"/>
                </a:solidFill>
                <a:prstDash val="solid"/>
                <a:round/>
                <a:headEnd len="sm" w="sm" type="none"/>
                <a:tailEnd len="sm" w="sm"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pic>
        <p:nvPicPr>
          <p:cNvPr id="45" name="Google Shape;45;p5"/>
          <p:cNvPicPr preferRelativeResize="0"/>
          <p:nvPr/>
        </p:nvPicPr>
        <p:blipFill rotWithShape="1">
          <a:blip r:embed="rId2">
            <a:alphaModFix/>
          </a:blip>
          <a:srcRect b="11190" l="8069" r="5892" t="4034"/>
          <a:stretch/>
        </p:blipFill>
        <p:spPr>
          <a:xfrm>
            <a:off x="0" y="0"/>
            <a:ext cx="9144003" cy="5143501"/>
          </a:xfrm>
          <a:prstGeom prst="rect">
            <a:avLst/>
          </a:prstGeom>
          <a:noFill/>
          <a:ln>
            <a:noFill/>
          </a:ln>
        </p:spPr>
      </p:pic>
      <p:sp>
        <p:nvSpPr>
          <p:cNvPr id="46" name="Google Shape;46;p5"/>
          <p:cNvSpPr txBox="1"/>
          <p:nvPr>
            <p:ph idx="1" type="subTitle"/>
          </p:nvPr>
        </p:nvSpPr>
        <p:spPr>
          <a:xfrm>
            <a:off x="720000" y="1711100"/>
            <a:ext cx="3583500" cy="289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Char char="●"/>
              <a:defRPr/>
            </a:lvl1pPr>
            <a:lvl2pPr lvl="1" algn="ctr">
              <a:lnSpc>
                <a:spcPct val="100000"/>
              </a:lnSpc>
              <a:spcBef>
                <a:spcPts val="1000"/>
              </a:spcBef>
              <a:spcAft>
                <a:spcPts val="0"/>
              </a:spcAft>
              <a:buClr>
                <a:srgbClr val="E76A28"/>
              </a:buClr>
              <a:buSzPts val="1200"/>
              <a:buChar char="○"/>
              <a:defRPr/>
            </a:lvl2pPr>
            <a:lvl3pPr lvl="2" algn="ctr">
              <a:lnSpc>
                <a:spcPct val="100000"/>
              </a:lnSpc>
              <a:spcBef>
                <a:spcPts val="1600"/>
              </a:spcBef>
              <a:spcAft>
                <a:spcPts val="0"/>
              </a:spcAft>
              <a:buClr>
                <a:srgbClr val="E76A28"/>
              </a:buClr>
              <a:buSzPts val="1200"/>
              <a:buChar char="■"/>
              <a:defRPr/>
            </a:lvl3pPr>
            <a:lvl4pPr lvl="3" algn="ctr">
              <a:lnSpc>
                <a:spcPct val="100000"/>
              </a:lnSpc>
              <a:spcBef>
                <a:spcPts val="1600"/>
              </a:spcBef>
              <a:spcAft>
                <a:spcPts val="0"/>
              </a:spcAft>
              <a:buClr>
                <a:srgbClr val="E76A28"/>
              </a:buClr>
              <a:buSzPts val="1200"/>
              <a:buChar char="●"/>
              <a:defRPr/>
            </a:lvl4pPr>
            <a:lvl5pPr lvl="4" algn="ctr">
              <a:lnSpc>
                <a:spcPct val="100000"/>
              </a:lnSpc>
              <a:spcBef>
                <a:spcPts val="1600"/>
              </a:spcBef>
              <a:spcAft>
                <a:spcPts val="0"/>
              </a:spcAft>
              <a:buClr>
                <a:srgbClr val="E76A28"/>
              </a:buClr>
              <a:buSzPts val="1200"/>
              <a:buChar char="○"/>
              <a:defRPr/>
            </a:lvl5pPr>
            <a:lvl6pPr lvl="5" algn="ctr">
              <a:lnSpc>
                <a:spcPct val="100000"/>
              </a:lnSpc>
              <a:spcBef>
                <a:spcPts val="1600"/>
              </a:spcBef>
              <a:spcAft>
                <a:spcPts val="0"/>
              </a:spcAft>
              <a:buClr>
                <a:srgbClr val="999999"/>
              </a:buClr>
              <a:buSzPts val="1200"/>
              <a:buChar char="■"/>
              <a:defRPr/>
            </a:lvl6pPr>
            <a:lvl7pPr lvl="6" algn="ctr">
              <a:lnSpc>
                <a:spcPct val="100000"/>
              </a:lnSpc>
              <a:spcBef>
                <a:spcPts val="1600"/>
              </a:spcBef>
              <a:spcAft>
                <a:spcPts val="0"/>
              </a:spcAft>
              <a:buClr>
                <a:srgbClr val="999999"/>
              </a:buClr>
              <a:buSzPts val="1200"/>
              <a:buChar char="●"/>
              <a:defRPr/>
            </a:lvl7pPr>
            <a:lvl8pPr lvl="7" algn="ctr">
              <a:lnSpc>
                <a:spcPct val="100000"/>
              </a:lnSpc>
              <a:spcBef>
                <a:spcPts val="1600"/>
              </a:spcBef>
              <a:spcAft>
                <a:spcPts val="0"/>
              </a:spcAft>
              <a:buClr>
                <a:srgbClr val="999999"/>
              </a:buClr>
              <a:buSzPts val="1200"/>
              <a:buChar char="○"/>
              <a:defRPr/>
            </a:lvl8pPr>
            <a:lvl9pPr lvl="8" algn="ctr">
              <a:lnSpc>
                <a:spcPct val="100000"/>
              </a:lnSpc>
              <a:spcBef>
                <a:spcPts val="1600"/>
              </a:spcBef>
              <a:spcAft>
                <a:spcPts val="1600"/>
              </a:spcAft>
              <a:buClr>
                <a:srgbClr val="999999"/>
              </a:buClr>
              <a:buSzPts val="1200"/>
              <a:buChar char="■"/>
              <a:defRPr/>
            </a:lvl9pPr>
          </a:lstStyle>
          <a:p/>
        </p:txBody>
      </p:sp>
      <p:sp>
        <p:nvSpPr>
          <p:cNvPr id="47" name="Google Shape;47;p5"/>
          <p:cNvSpPr/>
          <p:nvPr>
            <p:ph idx="2" type="pic"/>
          </p:nvPr>
        </p:nvSpPr>
        <p:spPr>
          <a:xfrm>
            <a:off x="5044850" y="1017725"/>
            <a:ext cx="3840600" cy="3840600"/>
          </a:xfrm>
          <a:prstGeom prst="ellipse">
            <a:avLst/>
          </a:prstGeom>
          <a:noFill/>
          <a:ln cap="flat" cmpd="sng" w="9525">
            <a:solidFill>
              <a:schemeClr val="accent2"/>
            </a:solidFill>
            <a:prstDash val="solid"/>
            <a:round/>
            <a:headEnd len="sm" w="sm" type="none"/>
            <a:tailEnd len="sm" w="sm" type="none"/>
          </a:ln>
        </p:spPr>
      </p:sp>
      <p:sp>
        <p:nvSpPr>
          <p:cNvPr id="48" name="Google Shape;48;p5"/>
          <p:cNvSpPr txBox="1"/>
          <p:nvPr>
            <p:ph type="title"/>
          </p:nvPr>
        </p:nvSpPr>
        <p:spPr>
          <a:xfrm>
            <a:off x="720000" y="445025"/>
            <a:ext cx="3261000" cy="10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9"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b="23514" l="16157" r="8443" t="2184"/>
          <a:stretch/>
        </p:blipFill>
        <p:spPr>
          <a:xfrm rot="10800000">
            <a:off x="25" y="0"/>
            <a:ext cx="9144003" cy="5143501"/>
          </a:xfrm>
          <a:prstGeom prst="rect">
            <a:avLst/>
          </a:prstGeom>
          <a:noFill/>
          <a:ln>
            <a:noFill/>
          </a:ln>
        </p:spPr>
      </p:pic>
      <p:sp>
        <p:nvSpPr>
          <p:cNvPr id="51" name="Google Shape;51;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6"/>
          <p:cNvSpPr txBox="1"/>
          <p:nvPr>
            <p:ph idx="1" type="subTitle"/>
          </p:nvPr>
        </p:nvSpPr>
        <p:spPr>
          <a:xfrm>
            <a:off x="1292850" y="2532425"/>
            <a:ext cx="1845300" cy="141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53" name="Google Shape;53;p6"/>
          <p:cNvSpPr txBox="1"/>
          <p:nvPr>
            <p:ph idx="2" type="subTitle"/>
          </p:nvPr>
        </p:nvSpPr>
        <p:spPr>
          <a:xfrm>
            <a:off x="3935775" y="2532425"/>
            <a:ext cx="1845300" cy="141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54" name="Google Shape;54;p6"/>
          <p:cNvSpPr txBox="1"/>
          <p:nvPr>
            <p:ph idx="3" type="subTitle"/>
          </p:nvPr>
        </p:nvSpPr>
        <p:spPr>
          <a:xfrm>
            <a:off x="6578700" y="2532425"/>
            <a:ext cx="1845300" cy="141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55" name="Google Shape;55;p6"/>
          <p:cNvSpPr txBox="1"/>
          <p:nvPr>
            <p:ph idx="4" type="subTitle"/>
          </p:nvPr>
        </p:nvSpPr>
        <p:spPr>
          <a:xfrm>
            <a:off x="720000" y="1682225"/>
            <a:ext cx="1930800" cy="77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6" name="Google Shape;56;p6"/>
          <p:cNvSpPr txBox="1"/>
          <p:nvPr>
            <p:ph idx="5" type="subTitle"/>
          </p:nvPr>
        </p:nvSpPr>
        <p:spPr>
          <a:xfrm>
            <a:off x="3362925" y="1682225"/>
            <a:ext cx="1930800" cy="77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7" name="Google Shape;57;p6"/>
          <p:cNvSpPr txBox="1"/>
          <p:nvPr>
            <p:ph idx="6" type="subTitle"/>
          </p:nvPr>
        </p:nvSpPr>
        <p:spPr>
          <a:xfrm>
            <a:off x="6005850" y="1682225"/>
            <a:ext cx="1930800" cy="77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58" name="Google Shape;58;p6"/>
          <p:cNvGrpSpPr/>
          <p:nvPr/>
        </p:nvGrpSpPr>
        <p:grpSpPr>
          <a:xfrm>
            <a:off x="8424075" y="63275"/>
            <a:ext cx="964800" cy="1058400"/>
            <a:chOff x="8424075" y="63275"/>
            <a:chExt cx="964800" cy="1058400"/>
          </a:xfrm>
        </p:grpSpPr>
        <p:sp>
          <p:nvSpPr>
            <p:cNvPr id="59" name="Google Shape;59;p6"/>
            <p:cNvSpPr/>
            <p:nvPr/>
          </p:nvSpPr>
          <p:spPr>
            <a:xfrm>
              <a:off x="8462395" y="138953"/>
              <a:ext cx="717300" cy="7173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60" name="Google Shape;60;p6"/>
            <p:cNvCxnSpPr/>
            <p:nvPr/>
          </p:nvCxnSpPr>
          <p:spPr>
            <a:xfrm rot="10800000">
              <a:off x="8424075" y="63275"/>
              <a:ext cx="964800" cy="1058400"/>
            </a:xfrm>
            <a:prstGeom prst="straightConnector1">
              <a:avLst/>
            </a:prstGeom>
            <a:noFill/>
            <a:ln cap="flat" cmpd="sng" w="9525">
              <a:solidFill>
                <a:schemeClr val="accent2"/>
              </a:solidFill>
              <a:prstDash val="solid"/>
              <a:round/>
              <a:headEnd len="sm" w="sm" type="none"/>
              <a:tailEnd len="sm" w="sm" type="none"/>
            </a:ln>
          </p:spPr>
        </p:cxnSp>
        <p:sp>
          <p:nvSpPr>
            <p:cNvPr id="61" name="Google Shape;61;p6"/>
            <p:cNvSpPr/>
            <p:nvPr/>
          </p:nvSpPr>
          <p:spPr>
            <a:xfrm>
              <a:off x="8834661" y="539506"/>
              <a:ext cx="462600" cy="462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grpSp>
      <p:grpSp>
        <p:nvGrpSpPr>
          <p:cNvPr id="62" name="Google Shape;62;p6"/>
          <p:cNvGrpSpPr/>
          <p:nvPr/>
        </p:nvGrpSpPr>
        <p:grpSpPr>
          <a:xfrm>
            <a:off x="-175409" y="3967472"/>
            <a:ext cx="1777263" cy="1777256"/>
            <a:chOff x="-175409" y="3967472"/>
            <a:chExt cx="1777263" cy="1777256"/>
          </a:xfrm>
        </p:grpSpPr>
        <p:pic>
          <p:nvPicPr>
            <p:cNvPr id="63" name="Google Shape;63;p6"/>
            <p:cNvPicPr preferRelativeResize="0"/>
            <p:nvPr/>
          </p:nvPicPr>
          <p:blipFill rotWithShape="1">
            <a:blip r:embed="rId3">
              <a:alphaModFix/>
            </a:blip>
            <a:srcRect b="0" l="0" r="0" t="0"/>
            <a:stretch/>
          </p:blipFill>
          <p:spPr>
            <a:xfrm rot="-3545504">
              <a:off x="65375" y="4208250"/>
              <a:ext cx="1295701" cy="1295701"/>
            </a:xfrm>
            <a:prstGeom prst="rect">
              <a:avLst/>
            </a:prstGeom>
            <a:noFill/>
            <a:ln>
              <a:noFill/>
            </a:ln>
          </p:spPr>
        </p:pic>
        <p:sp>
          <p:nvSpPr>
            <p:cNvPr id="64" name="Google Shape;64;p6"/>
            <p:cNvSpPr/>
            <p:nvPr/>
          </p:nvSpPr>
          <p:spPr>
            <a:xfrm>
              <a:off x="-175409" y="401372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65" name="Shape 65"/>
        <p:cNvGrpSpPr/>
        <p:nvPr/>
      </p:nvGrpSpPr>
      <p:grpSpPr>
        <a:xfrm>
          <a:off x="0" y="0"/>
          <a:ext cx="0" cy="0"/>
          <a:chOff x="0" y="0"/>
          <a:chExt cx="0" cy="0"/>
        </a:xfrm>
      </p:grpSpPr>
      <p:pic>
        <p:nvPicPr>
          <p:cNvPr id="66" name="Google Shape;66;p7"/>
          <p:cNvPicPr preferRelativeResize="0"/>
          <p:nvPr/>
        </p:nvPicPr>
        <p:blipFill rotWithShape="1">
          <a:blip r:embed="rId2">
            <a:alphaModFix/>
          </a:blip>
          <a:srcRect b="3582" l="2901" r="2910" t="3592"/>
          <a:stretch/>
        </p:blipFill>
        <p:spPr>
          <a:xfrm rot="10800000">
            <a:off x="0" y="0"/>
            <a:ext cx="9144003" cy="5143501"/>
          </a:xfrm>
          <a:prstGeom prst="rect">
            <a:avLst/>
          </a:prstGeom>
          <a:noFill/>
          <a:ln>
            <a:noFill/>
          </a:ln>
        </p:spPr>
      </p:pic>
      <p:sp>
        <p:nvSpPr>
          <p:cNvPr id="67" name="Google Shape;67;p7"/>
          <p:cNvSpPr txBox="1"/>
          <p:nvPr>
            <p:ph type="title"/>
          </p:nvPr>
        </p:nvSpPr>
        <p:spPr>
          <a:xfrm>
            <a:off x="5323200" y="1912975"/>
            <a:ext cx="2779800" cy="90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600"/>
              <a:buNone/>
              <a:defRPr sz="5000">
                <a:solidFill>
                  <a:schemeClr val="accent2"/>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68" name="Google Shape;68;p7"/>
          <p:cNvSpPr txBox="1"/>
          <p:nvPr>
            <p:ph idx="2" type="title"/>
          </p:nvPr>
        </p:nvSpPr>
        <p:spPr>
          <a:xfrm>
            <a:off x="4492325" y="787925"/>
            <a:ext cx="1315800" cy="103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accent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9" name="Google Shape;69;p7"/>
          <p:cNvSpPr/>
          <p:nvPr>
            <p:ph idx="3" type="pic"/>
          </p:nvPr>
        </p:nvSpPr>
        <p:spPr>
          <a:xfrm>
            <a:off x="459100" y="1497550"/>
            <a:ext cx="3370800" cy="3370800"/>
          </a:xfrm>
          <a:prstGeom prst="ellipse">
            <a:avLst/>
          </a:prstGeom>
          <a:noFill/>
          <a:ln cap="flat" cmpd="sng" w="9525">
            <a:solidFill>
              <a:schemeClr val="accent2"/>
            </a:solidFill>
            <a:prstDash val="solid"/>
            <a:round/>
            <a:headEnd len="sm" w="sm" type="none"/>
            <a:tailEnd len="sm" w="sm" type="none"/>
          </a:ln>
        </p:spPr>
      </p:sp>
      <p:grpSp>
        <p:nvGrpSpPr>
          <p:cNvPr id="70" name="Google Shape;70;p7"/>
          <p:cNvGrpSpPr/>
          <p:nvPr/>
        </p:nvGrpSpPr>
        <p:grpSpPr>
          <a:xfrm>
            <a:off x="7677200" y="3745859"/>
            <a:ext cx="1424691" cy="1981465"/>
            <a:chOff x="7677200" y="3745859"/>
            <a:chExt cx="1424691" cy="1981465"/>
          </a:xfrm>
        </p:grpSpPr>
        <p:pic>
          <p:nvPicPr>
            <p:cNvPr id="71" name="Google Shape;71;p7"/>
            <p:cNvPicPr preferRelativeResize="0"/>
            <p:nvPr/>
          </p:nvPicPr>
          <p:blipFill rotWithShape="1">
            <a:blip r:embed="rId3">
              <a:alphaModFix/>
            </a:blip>
            <a:srcRect b="0" l="0" r="0" t="0"/>
            <a:stretch/>
          </p:blipFill>
          <p:spPr>
            <a:xfrm>
              <a:off x="7677200" y="4316600"/>
              <a:ext cx="1410724" cy="1410724"/>
            </a:xfrm>
            <a:prstGeom prst="rect">
              <a:avLst/>
            </a:prstGeom>
            <a:noFill/>
            <a:ln>
              <a:noFill/>
            </a:ln>
          </p:spPr>
        </p:pic>
        <p:grpSp>
          <p:nvGrpSpPr>
            <p:cNvPr id="72" name="Google Shape;72;p7"/>
            <p:cNvGrpSpPr/>
            <p:nvPr/>
          </p:nvGrpSpPr>
          <p:grpSpPr>
            <a:xfrm>
              <a:off x="8211791" y="3745859"/>
              <a:ext cx="890100" cy="1552500"/>
              <a:chOff x="0" y="2447959"/>
              <a:chExt cx="890100" cy="1552500"/>
            </a:xfrm>
          </p:grpSpPr>
          <p:sp>
            <p:nvSpPr>
              <p:cNvPr id="73" name="Google Shape;73;p7"/>
              <p:cNvSpPr/>
              <p:nvPr/>
            </p:nvSpPr>
            <p:spPr>
              <a:xfrm>
                <a:off x="195325" y="2861075"/>
                <a:ext cx="571800" cy="571800"/>
              </a:xfrm>
              <a:prstGeom prst="ellipse">
                <a:avLst/>
              </a:prstGeom>
              <a:solidFill>
                <a:srgbClr val="FDFEFF">
                  <a:alpha val="18823"/>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74" name="Google Shape;74;p7"/>
              <p:cNvCxnSpPr/>
              <p:nvPr/>
            </p:nvCxnSpPr>
            <p:spPr>
              <a:xfrm flipH="1" rot="10800000">
                <a:off x="0" y="2447959"/>
                <a:ext cx="890100" cy="1552500"/>
              </a:xfrm>
              <a:prstGeom prst="straightConnector1">
                <a:avLst/>
              </a:prstGeom>
              <a:noFill/>
              <a:ln cap="flat" cmpd="sng" w="9525">
                <a:solidFill>
                  <a:schemeClr val="accent2"/>
                </a:solidFill>
                <a:prstDash val="solid"/>
                <a:round/>
                <a:headEnd len="sm" w="sm" type="none"/>
                <a:tailEnd len="sm" w="sm"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75" name="Shape 75"/>
        <p:cNvGrpSpPr/>
        <p:nvPr/>
      </p:nvGrpSpPr>
      <p:grpSpPr>
        <a:xfrm>
          <a:off x="0" y="0"/>
          <a:ext cx="0" cy="0"/>
          <a:chOff x="0" y="0"/>
          <a:chExt cx="0" cy="0"/>
        </a:xfrm>
      </p:grpSpPr>
      <p:pic>
        <p:nvPicPr>
          <p:cNvPr id="76" name="Google Shape;76;p8"/>
          <p:cNvPicPr preferRelativeResize="0"/>
          <p:nvPr/>
        </p:nvPicPr>
        <p:blipFill rotWithShape="1">
          <a:blip r:embed="rId2">
            <a:alphaModFix/>
          </a:blip>
          <a:srcRect b="11190" l="8069" r="5892" t="4034"/>
          <a:stretch/>
        </p:blipFill>
        <p:spPr>
          <a:xfrm>
            <a:off x="0" y="0"/>
            <a:ext cx="9144003" cy="5143501"/>
          </a:xfrm>
          <a:prstGeom prst="rect">
            <a:avLst/>
          </a:prstGeom>
          <a:noFill/>
          <a:ln>
            <a:noFill/>
          </a:ln>
        </p:spPr>
      </p:pic>
      <p:sp>
        <p:nvSpPr>
          <p:cNvPr id="77" name="Google Shape;77;p8"/>
          <p:cNvSpPr txBox="1"/>
          <p:nvPr>
            <p:ph type="title"/>
          </p:nvPr>
        </p:nvSpPr>
        <p:spPr>
          <a:xfrm>
            <a:off x="1789975" y="537275"/>
            <a:ext cx="2509500" cy="48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78" name="Google Shape;78;p8"/>
          <p:cNvGrpSpPr/>
          <p:nvPr/>
        </p:nvGrpSpPr>
        <p:grpSpPr>
          <a:xfrm>
            <a:off x="8284944" y="3569407"/>
            <a:ext cx="1475045" cy="1983694"/>
            <a:chOff x="8038023" y="2160197"/>
            <a:chExt cx="1411661" cy="1898453"/>
          </a:xfrm>
        </p:grpSpPr>
        <p:pic>
          <p:nvPicPr>
            <p:cNvPr id="79" name="Google Shape;79;p8"/>
            <p:cNvPicPr preferRelativeResize="0"/>
            <p:nvPr/>
          </p:nvPicPr>
          <p:blipFill rotWithShape="1">
            <a:blip r:embed="rId3">
              <a:alphaModFix/>
            </a:blip>
            <a:srcRect b="0" l="0" r="0" t="0"/>
            <a:stretch/>
          </p:blipFill>
          <p:spPr>
            <a:xfrm rot="9000028">
              <a:off x="8227147" y="2349323"/>
              <a:ext cx="1033412" cy="1033405"/>
            </a:xfrm>
            <a:prstGeom prst="rect">
              <a:avLst/>
            </a:prstGeom>
            <a:noFill/>
            <a:ln>
              <a:noFill/>
            </a:ln>
          </p:spPr>
        </p:pic>
        <p:sp>
          <p:nvSpPr>
            <p:cNvPr id="80" name="Google Shape;80;p8"/>
            <p:cNvSpPr/>
            <p:nvPr/>
          </p:nvSpPr>
          <p:spPr>
            <a:xfrm>
              <a:off x="8150966" y="3029900"/>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cxnSp>
          <p:nvCxnSpPr>
            <p:cNvPr id="81" name="Google Shape;81;p8"/>
            <p:cNvCxnSpPr/>
            <p:nvPr/>
          </p:nvCxnSpPr>
          <p:spPr>
            <a:xfrm flipH="1" rot="10800000">
              <a:off x="8346400" y="2250550"/>
              <a:ext cx="606300" cy="1808100"/>
            </a:xfrm>
            <a:prstGeom prst="straightConnector1">
              <a:avLst/>
            </a:prstGeom>
            <a:noFill/>
            <a:ln cap="flat" cmpd="sng" w="9525">
              <a:solidFill>
                <a:schemeClr val="accent2"/>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82" name="Shape 82"/>
        <p:cNvGrpSpPr/>
        <p:nvPr/>
      </p:nvGrpSpPr>
      <p:grpSpPr>
        <a:xfrm>
          <a:off x="0" y="0"/>
          <a:ext cx="0" cy="0"/>
          <a:chOff x="0" y="0"/>
          <a:chExt cx="0" cy="0"/>
        </a:xfrm>
      </p:grpSpPr>
      <p:pic>
        <p:nvPicPr>
          <p:cNvPr id="83" name="Google Shape;83;p9"/>
          <p:cNvPicPr preferRelativeResize="0"/>
          <p:nvPr/>
        </p:nvPicPr>
        <p:blipFill rotWithShape="1">
          <a:blip r:embed="rId2">
            <a:alphaModFix/>
          </a:blip>
          <a:srcRect b="12833" l="9636" r="10395" t="8375"/>
          <a:stretch/>
        </p:blipFill>
        <p:spPr>
          <a:xfrm>
            <a:off x="0" y="0"/>
            <a:ext cx="9144003" cy="5143501"/>
          </a:xfrm>
          <a:prstGeom prst="rect">
            <a:avLst/>
          </a:prstGeom>
          <a:noFill/>
          <a:ln>
            <a:noFill/>
          </a:ln>
        </p:spPr>
      </p:pic>
      <p:sp>
        <p:nvSpPr>
          <p:cNvPr id="84" name="Google Shape;84;p9"/>
          <p:cNvSpPr txBox="1"/>
          <p:nvPr>
            <p:ph type="title"/>
          </p:nvPr>
        </p:nvSpPr>
        <p:spPr>
          <a:xfrm>
            <a:off x="713250" y="445025"/>
            <a:ext cx="4635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 name="Google Shape;85;p9"/>
          <p:cNvSpPr txBox="1"/>
          <p:nvPr>
            <p:ph idx="1" type="body"/>
          </p:nvPr>
        </p:nvSpPr>
        <p:spPr>
          <a:xfrm>
            <a:off x="713250" y="1357050"/>
            <a:ext cx="7717500" cy="2296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120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86" name="Shape 86"/>
        <p:cNvGrpSpPr/>
        <p:nvPr/>
      </p:nvGrpSpPr>
      <p:grpSpPr>
        <a:xfrm>
          <a:off x="0" y="0"/>
          <a:ext cx="0" cy="0"/>
          <a:chOff x="0" y="0"/>
          <a:chExt cx="0" cy="0"/>
        </a:xfrm>
      </p:grpSpPr>
      <p:pic>
        <p:nvPicPr>
          <p:cNvPr id="87" name="Google Shape;87;p10"/>
          <p:cNvPicPr preferRelativeResize="0"/>
          <p:nvPr/>
        </p:nvPicPr>
        <p:blipFill rotWithShape="1">
          <a:blip r:embed="rId2">
            <a:alphaModFix/>
          </a:blip>
          <a:srcRect b="3217" l="5118" r="4293" t="10492"/>
          <a:stretch/>
        </p:blipFill>
        <p:spPr>
          <a:xfrm>
            <a:off x="25" y="0"/>
            <a:ext cx="9144003" cy="5143501"/>
          </a:xfrm>
          <a:prstGeom prst="rect">
            <a:avLst/>
          </a:prstGeom>
          <a:noFill/>
          <a:ln>
            <a:noFill/>
          </a:ln>
        </p:spPr>
      </p:pic>
      <p:sp>
        <p:nvSpPr>
          <p:cNvPr id="88" name="Google Shape;88;p10"/>
          <p:cNvSpPr txBox="1"/>
          <p:nvPr>
            <p:ph type="title"/>
          </p:nvPr>
        </p:nvSpPr>
        <p:spPr>
          <a:xfrm>
            <a:off x="713225" y="539500"/>
            <a:ext cx="2387100" cy="10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9" name="Google Shape;89;p10"/>
          <p:cNvSpPr txBox="1"/>
          <p:nvPr>
            <p:ph idx="1" type="subTitle"/>
          </p:nvPr>
        </p:nvSpPr>
        <p:spPr>
          <a:xfrm>
            <a:off x="1612802" y="1788583"/>
            <a:ext cx="2991000" cy="78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90" name="Google Shape;90;p10"/>
          <p:cNvSpPr/>
          <p:nvPr>
            <p:ph idx="2" type="pic"/>
          </p:nvPr>
        </p:nvSpPr>
        <p:spPr>
          <a:xfrm>
            <a:off x="432825" y="2792550"/>
            <a:ext cx="2108400" cy="2108400"/>
          </a:xfrm>
          <a:prstGeom prst="ellipse">
            <a:avLst/>
          </a:prstGeom>
          <a:noFill/>
          <a:ln cap="flat" cmpd="sng" w="9525">
            <a:solidFill>
              <a:schemeClr val="accent2"/>
            </a:solidFill>
            <a:prstDash val="solid"/>
            <a:round/>
            <a:headEnd len="sm" w="sm" type="none"/>
            <a:tailEnd len="sm" w="sm" type="none"/>
          </a:ln>
        </p:spPr>
      </p:sp>
      <p:sp>
        <p:nvSpPr>
          <p:cNvPr id="91" name="Google Shape;91;p10"/>
          <p:cNvSpPr/>
          <p:nvPr>
            <p:ph idx="3" type="pic"/>
          </p:nvPr>
        </p:nvSpPr>
        <p:spPr>
          <a:xfrm>
            <a:off x="4973100" y="293300"/>
            <a:ext cx="3846900" cy="3846900"/>
          </a:xfrm>
          <a:prstGeom prst="ellipse">
            <a:avLst/>
          </a:prstGeom>
          <a:noFill/>
          <a:ln cap="flat" cmpd="sng" w="9525">
            <a:solidFill>
              <a:schemeClr val="accent2"/>
            </a:solidFill>
            <a:prstDash val="solid"/>
            <a:round/>
            <a:headEnd len="sm" w="sm" type="none"/>
            <a:tailEnd len="sm" w="sm" type="none"/>
          </a:ln>
        </p:spPr>
      </p:sp>
      <p:sp>
        <p:nvSpPr>
          <p:cNvPr id="92" name="Google Shape;92;p10"/>
          <p:cNvSpPr/>
          <p:nvPr>
            <p:ph idx="4" type="pic"/>
          </p:nvPr>
        </p:nvSpPr>
        <p:spPr>
          <a:xfrm>
            <a:off x="4511800" y="3072738"/>
            <a:ext cx="1548000" cy="1548000"/>
          </a:xfrm>
          <a:prstGeom prst="ellipse">
            <a:avLst/>
          </a:prstGeom>
          <a:noFill/>
          <a:ln cap="flat" cmpd="sng" w="9525">
            <a:solidFill>
              <a:schemeClr val="accent2"/>
            </a:solidFill>
            <a:prstDash val="solid"/>
            <a:round/>
            <a:headEnd len="sm" w="sm" type="none"/>
            <a:tailEnd len="sm" w="sm" type="none"/>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boreto"/>
              <a:buNone/>
              <a:defRPr b="0" i="0" sz="2800" u="none" cap="none" strike="noStrike">
                <a:solidFill>
                  <a:schemeClr val="dk1"/>
                </a:solidFill>
                <a:latin typeface="Aboreto"/>
                <a:ea typeface="Aboreto"/>
                <a:cs typeface="Aboreto"/>
                <a:sym typeface="Aboreto"/>
              </a:defRPr>
            </a:lvl1pPr>
            <a:lvl2pPr lvl="1" marR="0" rtl="0" algn="l">
              <a:lnSpc>
                <a:spcPct val="100000"/>
              </a:lnSpc>
              <a:spcBef>
                <a:spcPts val="0"/>
              </a:spcBef>
              <a:spcAft>
                <a:spcPts val="0"/>
              </a:spcAft>
              <a:buClr>
                <a:schemeClr val="dk1"/>
              </a:buClr>
              <a:buSzPts val="2800"/>
              <a:buFont typeface="Aboreto"/>
              <a:buNone/>
              <a:defRPr b="0" i="0" sz="2800" u="none" cap="none" strike="noStrike">
                <a:solidFill>
                  <a:schemeClr val="dk1"/>
                </a:solidFill>
                <a:latin typeface="Aboreto"/>
                <a:ea typeface="Aboreto"/>
                <a:cs typeface="Aboreto"/>
                <a:sym typeface="Aboreto"/>
              </a:defRPr>
            </a:lvl2pPr>
            <a:lvl3pPr lvl="2" marR="0" rtl="0" algn="l">
              <a:lnSpc>
                <a:spcPct val="100000"/>
              </a:lnSpc>
              <a:spcBef>
                <a:spcPts val="0"/>
              </a:spcBef>
              <a:spcAft>
                <a:spcPts val="0"/>
              </a:spcAft>
              <a:buClr>
                <a:schemeClr val="dk1"/>
              </a:buClr>
              <a:buSzPts val="2800"/>
              <a:buFont typeface="Aboreto"/>
              <a:buNone/>
              <a:defRPr b="0" i="0" sz="2800" u="none" cap="none" strike="noStrike">
                <a:solidFill>
                  <a:schemeClr val="dk1"/>
                </a:solidFill>
                <a:latin typeface="Aboreto"/>
                <a:ea typeface="Aboreto"/>
                <a:cs typeface="Aboreto"/>
                <a:sym typeface="Aboreto"/>
              </a:defRPr>
            </a:lvl3pPr>
            <a:lvl4pPr lvl="3" marR="0" rtl="0" algn="l">
              <a:lnSpc>
                <a:spcPct val="100000"/>
              </a:lnSpc>
              <a:spcBef>
                <a:spcPts val="0"/>
              </a:spcBef>
              <a:spcAft>
                <a:spcPts val="0"/>
              </a:spcAft>
              <a:buClr>
                <a:schemeClr val="dk1"/>
              </a:buClr>
              <a:buSzPts val="2800"/>
              <a:buFont typeface="Aboreto"/>
              <a:buNone/>
              <a:defRPr b="0" i="0" sz="2800" u="none" cap="none" strike="noStrike">
                <a:solidFill>
                  <a:schemeClr val="dk1"/>
                </a:solidFill>
                <a:latin typeface="Aboreto"/>
                <a:ea typeface="Aboreto"/>
                <a:cs typeface="Aboreto"/>
                <a:sym typeface="Aboreto"/>
              </a:defRPr>
            </a:lvl4pPr>
            <a:lvl5pPr lvl="4" marR="0" rtl="0" algn="l">
              <a:lnSpc>
                <a:spcPct val="100000"/>
              </a:lnSpc>
              <a:spcBef>
                <a:spcPts val="0"/>
              </a:spcBef>
              <a:spcAft>
                <a:spcPts val="0"/>
              </a:spcAft>
              <a:buClr>
                <a:schemeClr val="dk1"/>
              </a:buClr>
              <a:buSzPts val="2800"/>
              <a:buFont typeface="Aboreto"/>
              <a:buNone/>
              <a:defRPr b="0" i="0" sz="2800" u="none" cap="none" strike="noStrike">
                <a:solidFill>
                  <a:schemeClr val="dk1"/>
                </a:solidFill>
                <a:latin typeface="Aboreto"/>
                <a:ea typeface="Aboreto"/>
                <a:cs typeface="Aboreto"/>
                <a:sym typeface="Aboreto"/>
              </a:defRPr>
            </a:lvl5pPr>
            <a:lvl6pPr lvl="5" marR="0" rtl="0" algn="l">
              <a:lnSpc>
                <a:spcPct val="100000"/>
              </a:lnSpc>
              <a:spcBef>
                <a:spcPts val="0"/>
              </a:spcBef>
              <a:spcAft>
                <a:spcPts val="0"/>
              </a:spcAft>
              <a:buClr>
                <a:schemeClr val="dk1"/>
              </a:buClr>
              <a:buSzPts val="2800"/>
              <a:buFont typeface="Aboreto"/>
              <a:buNone/>
              <a:defRPr b="0" i="0" sz="2800" u="none" cap="none" strike="noStrike">
                <a:solidFill>
                  <a:schemeClr val="dk1"/>
                </a:solidFill>
                <a:latin typeface="Aboreto"/>
                <a:ea typeface="Aboreto"/>
                <a:cs typeface="Aboreto"/>
                <a:sym typeface="Aboreto"/>
              </a:defRPr>
            </a:lvl6pPr>
            <a:lvl7pPr lvl="6" marR="0" rtl="0" algn="l">
              <a:lnSpc>
                <a:spcPct val="100000"/>
              </a:lnSpc>
              <a:spcBef>
                <a:spcPts val="0"/>
              </a:spcBef>
              <a:spcAft>
                <a:spcPts val="0"/>
              </a:spcAft>
              <a:buClr>
                <a:schemeClr val="dk1"/>
              </a:buClr>
              <a:buSzPts val="2800"/>
              <a:buFont typeface="Aboreto"/>
              <a:buNone/>
              <a:defRPr b="0" i="0" sz="2800" u="none" cap="none" strike="noStrike">
                <a:solidFill>
                  <a:schemeClr val="dk1"/>
                </a:solidFill>
                <a:latin typeface="Aboreto"/>
                <a:ea typeface="Aboreto"/>
                <a:cs typeface="Aboreto"/>
                <a:sym typeface="Aboreto"/>
              </a:defRPr>
            </a:lvl7pPr>
            <a:lvl8pPr lvl="7" marR="0" rtl="0" algn="l">
              <a:lnSpc>
                <a:spcPct val="100000"/>
              </a:lnSpc>
              <a:spcBef>
                <a:spcPts val="0"/>
              </a:spcBef>
              <a:spcAft>
                <a:spcPts val="0"/>
              </a:spcAft>
              <a:buClr>
                <a:schemeClr val="dk1"/>
              </a:buClr>
              <a:buSzPts val="2800"/>
              <a:buFont typeface="Aboreto"/>
              <a:buNone/>
              <a:defRPr b="0" i="0" sz="2800" u="none" cap="none" strike="noStrike">
                <a:solidFill>
                  <a:schemeClr val="dk1"/>
                </a:solidFill>
                <a:latin typeface="Aboreto"/>
                <a:ea typeface="Aboreto"/>
                <a:cs typeface="Aboreto"/>
                <a:sym typeface="Aboreto"/>
              </a:defRPr>
            </a:lvl8pPr>
            <a:lvl9pPr lvl="8" marR="0" rtl="0" algn="l">
              <a:lnSpc>
                <a:spcPct val="100000"/>
              </a:lnSpc>
              <a:spcBef>
                <a:spcPts val="0"/>
              </a:spcBef>
              <a:spcAft>
                <a:spcPts val="0"/>
              </a:spcAft>
              <a:buClr>
                <a:schemeClr val="dk1"/>
              </a:buClr>
              <a:buSzPts val="2800"/>
              <a:buFont typeface="Aboreto"/>
              <a:buNone/>
              <a:defRPr b="0" i="0" sz="2800" u="none" cap="none" strike="noStrike">
                <a:solidFill>
                  <a:schemeClr val="dk1"/>
                </a:solidFill>
                <a:latin typeface="Aboreto"/>
                <a:ea typeface="Aboreto"/>
                <a:cs typeface="Aboreto"/>
                <a:sym typeface="Aboret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1pPr>
            <a:lvl2pPr indent="-304800" lvl="1" marL="914400" marR="0" rtl="0" algn="l">
              <a:lnSpc>
                <a:spcPct val="100000"/>
              </a:lnSpc>
              <a:spcBef>
                <a:spcPts val="160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2pPr>
            <a:lvl3pPr indent="-304800" lvl="2" marL="1371600" marR="0" rtl="0" algn="l">
              <a:lnSpc>
                <a:spcPct val="100000"/>
              </a:lnSpc>
              <a:spcBef>
                <a:spcPts val="160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3pPr>
            <a:lvl4pPr indent="-304800" lvl="3" marL="1828800" marR="0" rtl="0" algn="l">
              <a:lnSpc>
                <a:spcPct val="100000"/>
              </a:lnSpc>
              <a:spcBef>
                <a:spcPts val="160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4pPr>
            <a:lvl5pPr indent="-304800" lvl="4" marL="2286000" marR="0" rtl="0" algn="l">
              <a:lnSpc>
                <a:spcPct val="100000"/>
              </a:lnSpc>
              <a:spcBef>
                <a:spcPts val="160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5pPr>
            <a:lvl6pPr indent="-304800" lvl="5" marL="2743200" marR="0" rtl="0" algn="l">
              <a:lnSpc>
                <a:spcPct val="100000"/>
              </a:lnSpc>
              <a:spcBef>
                <a:spcPts val="160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6pPr>
            <a:lvl7pPr indent="-304800" lvl="6" marL="3200400" marR="0" rtl="0" algn="l">
              <a:lnSpc>
                <a:spcPct val="100000"/>
              </a:lnSpc>
              <a:spcBef>
                <a:spcPts val="160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7pPr>
            <a:lvl8pPr indent="-304800" lvl="7" marL="3657600" marR="0" rtl="0" algn="l">
              <a:lnSpc>
                <a:spcPct val="100000"/>
              </a:lnSpc>
              <a:spcBef>
                <a:spcPts val="160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8pPr>
            <a:lvl9pPr indent="-304800" lvl="8" marL="4114800" marR="0" rtl="0" algn="l">
              <a:lnSpc>
                <a:spcPct val="100000"/>
              </a:lnSpc>
              <a:spcBef>
                <a:spcPts val="1600"/>
              </a:spcBef>
              <a:spcAft>
                <a:spcPts val="1600"/>
              </a:spcAft>
              <a:buClr>
                <a:schemeClr val="dk1"/>
              </a:buClr>
              <a:buSzPts val="1200"/>
              <a:buFont typeface="Barlow"/>
              <a:buChar char="■"/>
              <a:defRPr b="0" i="0" sz="1200" u="none" cap="none" strike="noStrike">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ctrTitle"/>
          </p:nvPr>
        </p:nvSpPr>
        <p:spPr>
          <a:xfrm>
            <a:off x="512700" y="1893300"/>
            <a:ext cx="8019600" cy="189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CA"/>
              <a:t>Netflix EDA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0" y="1575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1600"/>
              <a:t>Using pytho</a:t>
            </a:r>
            <a:r>
              <a:rPr lang="en-CA" sz="1600"/>
              <a:t>n’s matplotlib and seaborn libraries, we have created a heatmap to visualize missing data in a dataframe.</a:t>
            </a:r>
            <a:endParaRPr sz="1600"/>
          </a:p>
        </p:txBody>
      </p:sp>
      <p:sp>
        <p:nvSpPr>
          <p:cNvPr id="283" name="Google Shape;283;p34"/>
          <p:cNvSpPr txBox="1"/>
          <p:nvPr>
            <p:ph idx="1" type="body"/>
          </p:nvPr>
        </p:nvSpPr>
        <p:spPr>
          <a:xfrm>
            <a:off x="720000" y="1104954"/>
            <a:ext cx="7704000" cy="3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4"/>
          <p:cNvPicPr preferRelativeResize="0"/>
          <p:nvPr/>
        </p:nvPicPr>
        <p:blipFill>
          <a:blip r:embed="rId3">
            <a:alphaModFix/>
          </a:blip>
          <a:stretch>
            <a:fillRect/>
          </a:stretch>
        </p:blipFill>
        <p:spPr>
          <a:xfrm>
            <a:off x="0" y="964625"/>
            <a:ext cx="9144000" cy="40642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70750" y="259400"/>
            <a:ext cx="9009300" cy="6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600">
                <a:solidFill>
                  <a:srgbClr val="374151"/>
                </a:solidFill>
              </a:rPr>
              <a:t>The null values were identified and replaced with “unknown” for the attributes, namely director and cast, whereas for country, rating, and date_added with their respective modes.</a:t>
            </a:r>
            <a:endParaRPr sz="1600"/>
          </a:p>
        </p:txBody>
      </p:sp>
      <p:pic>
        <p:nvPicPr>
          <p:cNvPr id="290" name="Google Shape;290;p35"/>
          <p:cNvPicPr preferRelativeResize="0"/>
          <p:nvPr/>
        </p:nvPicPr>
        <p:blipFill rotWithShape="1">
          <a:blip r:embed="rId3">
            <a:alphaModFix/>
          </a:blip>
          <a:srcRect b="0" l="0" r="11902" t="0"/>
          <a:stretch/>
        </p:blipFill>
        <p:spPr>
          <a:xfrm>
            <a:off x="300750" y="1202275"/>
            <a:ext cx="6292124" cy="3361550"/>
          </a:xfrm>
          <a:prstGeom prst="rect">
            <a:avLst/>
          </a:prstGeom>
          <a:noFill/>
          <a:ln cap="flat" cmpd="sng" w="19050">
            <a:solidFill>
              <a:schemeClr val="dk2"/>
            </a:solidFill>
            <a:prstDash val="solid"/>
            <a:round/>
            <a:headEnd len="sm" w="sm" type="none"/>
            <a:tailEnd len="sm" w="sm" type="none"/>
          </a:ln>
        </p:spPr>
      </p:pic>
      <p:pic>
        <p:nvPicPr>
          <p:cNvPr id="291" name="Google Shape;291;p35"/>
          <p:cNvPicPr preferRelativeResize="0"/>
          <p:nvPr/>
        </p:nvPicPr>
        <p:blipFill>
          <a:blip r:embed="rId4">
            <a:alphaModFix/>
          </a:blip>
          <a:stretch>
            <a:fillRect/>
          </a:stretch>
        </p:blipFill>
        <p:spPr>
          <a:xfrm>
            <a:off x="6760574" y="1209488"/>
            <a:ext cx="2253026" cy="33471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Searching for Duplicates</a:t>
            </a:r>
            <a:endParaRPr/>
          </a:p>
        </p:txBody>
      </p:sp>
      <p:sp>
        <p:nvSpPr>
          <p:cNvPr id="297" name="Google Shape;297;p36"/>
          <p:cNvSpPr txBox="1"/>
          <p:nvPr>
            <p:ph idx="1" type="body"/>
          </p:nvPr>
        </p:nvSpPr>
        <p:spPr>
          <a:xfrm>
            <a:off x="6753875" y="1171600"/>
            <a:ext cx="2078400" cy="339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Clearly, there are no duplicate values in our dataset because the no. of unique values in show_id matches the total no. of records in our dataset.</a:t>
            </a:r>
            <a:endParaRPr sz="1600"/>
          </a:p>
        </p:txBody>
      </p:sp>
      <p:pic>
        <p:nvPicPr>
          <p:cNvPr id="298" name="Google Shape;298;p36"/>
          <p:cNvPicPr preferRelativeResize="0"/>
          <p:nvPr/>
        </p:nvPicPr>
        <p:blipFill>
          <a:blip r:embed="rId3">
            <a:alphaModFix/>
          </a:blip>
          <a:stretch>
            <a:fillRect/>
          </a:stretch>
        </p:blipFill>
        <p:spPr>
          <a:xfrm>
            <a:off x="311700" y="1171598"/>
            <a:ext cx="6245425" cy="3180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type="title"/>
          </p:nvPr>
        </p:nvSpPr>
        <p:spPr>
          <a:xfrm>
            <a:off x="70750" y="259400"/>
            <a:ext cx="9009300" cy="6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600">
                <a:solidFill>
                  <a:srgbClr val="374151"/>
                </a:solidFill>
              </a:rPr>
              <a:t>To simplify the understanding of the rating attribute, we have created an additional column signifies the audience of the movies/tv shows.</a:t>
            </a:r>
            <a:endParaRPr sz="1600"/>
          </a:p>
        </p:txBody>
      </p:sp>
      <p:pic>
        <p:nvPicPr>
          <p:cNvPr id="304" name="Google Shape;304;p37"/>
          <p:cNvPicPr preferRelativeResize="0"/>
          <p:nvPr/>
        </p:nvPicPr>
        <p:blipFill>
          <a:blip r:embed="rId3">
            <a:alphaModFix/>
          </a:blip>
          <a:stretch>
            <a:fillRect/>
          </a:stretch>
        </p:blipFill>
        <p:spPr>
          <a:xfrm>
            <a:off x="152400" y="992775"/>
            <a:ext cx="6607430" cy="39208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Data Cleaning Using R</a:t>
            </a:r>
            <a:endParaRPr/>
          </a:p>
        </p:txBody>
      </p:sp>
      <p:sp>
        <p:nvSpPr>
          <p:cNvPr id="310" name="Google Shape;310;p38"/>
          <p:cNvSpPr txBox="1"/>
          <p:nvPr>
            <p:ph idx="1" type="body"/>
          </p:nvPr>
        </p:nvSpPr>
        <p:spPr>
          <a:xfrm>
            <a:off x="311700" y="1058225"/>
            <a:ext cx="8298600" cy="151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600"/>
              </a:spcAft>
              <a:buNone/>
            </a:pPr>
            <a:r>
              <a:rPr lang="en-CA" sz="1600"/>
              <a:t>The first challenge involved loading the data in R, and figuring out the structure of the Netflix data, including analysing the central tendencies (mean, median, mode) and variability of the year movies/shows were released.</a:t>
            </a:r>
            <a:endParaRPr sz="1600"/>
          </a:p>
        </p:txBody>
      </p:sp>
      <p:pic>
        <p:nvPicPr>
          <p:cNvPr id="311" name="Google Shape;311;p38"/>
          <p:cNvPicPr preferRelativeResize="0"/>
          <p:nvPr/>
        </p:nvPicPr>
        <p:blipFill>
          <a:blip r:embed="rId3">
            <a:alphaModFix/>
          </a:blip>
          <a:stretch>
            <a:fillRect/>
          </a:stretch>
        </p:blipFill>
        <p:spPr>
          <a:xfrm>
            <a:off x="311700" y="2043550"/>
            <a:ext cx="5437121" cy="2884450"/>
          </a:xfrm>
          <a:prstGeom prst="rect">
            <a:avLst/>
          </a:prstGeom>
          <a:noFill/>
          <a:ln cap="flat" cmpd="sng" w="19050">
            <a:solidFill>
              <a:schemeClr val="dk2"/>
            </a:solidFill>
            <a:prstDash val="solid"/>
            <a:round/>
            <a:headEnd len="sm" w="sm" type="none"/>
            <a:tailEnd len="sm" w="sm" type="none"/>
          </a:ln>
        </p:spPr>
      </p:pic>
      <p:sp>
        <p:nvSpPr>
          <p:cNvPr id="312" name="Google Shape;312;p38"/>
          <p:cNvSpPr txBox="1"/>
          <p:nvPr/>
        </p:nvSpPr>
        <p:spPr>
          <a:xfrm>
            <a:off x="6115500" y="2571725"/>
            <a:ext cx="2494800" cy="22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Old Standard TT"/>
              <a:ea typeface="Old Standard TT"/>
              <a:cs typeface="Old Standard TT"/>
              <a:sym typeface="Old Standard TT"/>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Data Cleaning Using R</a:t>
            </a:r>
            <a:endParaRPr/>
          </a:p>
        </p:txBody>
      </p:sp>
      <p:sp>
        <p:nvSpPr>
          <p:cNvPr id="318" name="Google Shape;318;p39"/>
          <p:cNvSpPr txBox="1"/>
          <p:nvPr>
            <p:ph idx="1" type="body"/>
          </p:nvPr>
        </p:nvSpPr>
        <p:spPr>
          <a:xfrm>
            <a:off x="5890725" y="1058225"/>
            <a:ext cx="2941500" cy="151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600"/>
              </a:spcAft>
              <a:buNone/>
            </a:pPr>
            <a:r>
              <a:rPr lang="en-CA" sz="1600"/>
              <a:t>The z-score for each of the release year implied the degree of variability from the mean. Hence, we decided to eliminate the data points skewing our dataset. </a:t>
            </a:r>
            <a:endParaRPr sz="1600"/>
          </a:p>
        </p:txBody>
      </p:sp>
      <p:pic>
        <p:nvPicPr>
          <p:cNvPr id="319" name="Google Shape;319;p39"/>
          <p:cNvPicPr preferRelativeResize="0"/>
          <p:nvPr/>
        </p:nvPicPr>
        <p:blipFill>
          <a:blip r:embed="rId3">
            <a:alphaModFix/>
          </a:blip>
          <a:stretch>
            <a:fillRect/>
          </a:stretch>
        </p:blipFill>
        <p:spPr>
          <a:xfrm>
            <a:off x="311700" y="1058225"/>
            <a:ext cx="5364001" cy="34653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311700" y="445025"/>
            <a:ext cx="5661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0"/>
          <p:cNvSpPr txBox="1"/>
          <p:nvPr>
            <p:ph idx="1" type="body"/>
          </p:nvPr>
        </p:nvSpPr>
        <p:spPr>
          <a:xfrm>
            <a:off x="6245450" y="123825"/>
            <a:ext cx="2586900" cy="444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Clearly, the dataset is negatively skewed and to obtain unbiased insights, we removed the outliers, that is eliminating the data points lying beyond -0.40 and +0.70 deviation, reducing our dataset to 5056 records.</a:t>
            </a:r>
            <a:endParaRPr sz="1600"/>
          </a:p>
        </p:txBody>
      </p:sp>
      <p:pic>
        <p:nvPicPr>
          <p:cNvPr id="326" name="Google Shape;326;p40"/>
          <p:cNvPicPr preferRelativeResize="0"/>
          <p:nvPr/>
        </p:nvPicPr>
        <p:blipFill>
          <a:blip r:embed="rId3">
            <a:alphaModFix/>
          </a:blip>
          <a:stretch>
            <a:fillRect/>
          </a:stretch>
        </p:blipFill>
        <p:spPr>
          <a:xfrm>
            <a:off x="190988" y="123825"/>
            <a:ext cx="5876925" cy="4895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type="title"/>
          </p:nvPr>
        </p:nvSpPr>
        <p:spPr>
          <a:xfrm flipH="1" rot="10800000">
            <a:off x="311700" y="1058250"/>
            <a:ext cx="5295300" cy="15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txBox="1"/>
          <p:nvPr>
            <p:ph idx="1" type="body"/>
          </p:nvPr>
        </p:nvSpPr>
        <p:spPr>
          <a:xfrm>
            <a:off x="6316400" y="933625"/>
            <a:ext cx="2551500" cy="351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The updated dataset that is, from 2011 to 2019 has a standard deviation of approximately 2.08, and the first 25% of data points are from 2011 to 2015 instead of spanning over an century. Furthermore, the difference between the mean and median reduced significantly. </a:t>
            </a:r>
            <a:endParaRPr sz="1600"/>
          </a:p>
        </p:txBody>
      </p:sp>
      <p:pic>
        <p:nvPicPr>
          <p:cNvPr id="333" name="Google Shape;333;p41"/>
          <p:cNvPicPr preferRelativeResize="0"/>
          <p:nvPr/>
        </p:nvPicPr>
        <p:blipFill rotWithShape="1">
          <a:blip r:embed="rId3">
            <a:alphaModFix/>
          </a:blip>
          <a:srcRect b="0" l="0" r="12334" t="0"/>
          <a:stretch/>
        </p:blipFill>
        <p:spPr>
          <a:xfrm>
            <a:off x="311700" y="933613"/>
            <a:ext cx="5785276" cy="32762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type="title"/>
          </p:nvPr>
        </p:nvSpPr>
        <p:spPr>
          <a:xfrm>
            <a:off x="311700" y="445025"/>
            <a:ext cx="55554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txBox="1"/>
          <p:nvPr>
            <p:ph idx="1" type="body"/>
          </p:nvPr>
        </p:nvSpPr>
        <p:spPr>
          <a:xfrm>
            <a:off x="6470100" y="445025"/>
            <a:ext cx="23622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600"/>
              <a:t>The box plot represents our data after dropping the movie records till 2010 along with 2020 movies, due to insufficient number of data points. </a:t>
            </a:r>
            <a:endParaRPr sz="1600"/>
          </a:p>
        </p:txBody>
      </p:sp>
      <p:pic>
        <p:nvPicPr>
          <p:cNvPr id="340" name="Google Shape;340;p42"/>
          <p:cNvPicPr preferRelativeResize="0"/>
          <p:nvPr/>
        </p:nvPicPr>
        <p:blipFill>
          <a:blip r:embed="rId3">
            <a:alphaModFix/>
          </a:blip>
          <a:stretch>
            <a:fillRect/>
          </a:stretch>
        </p:blipFill>
        <p:spPr>
          <a:xfrm>
            <a:off x="311700" y="123825"/>
            <a:ext cx="5992875" cy="4895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5748825" y="938225"/>
            <a:ext cx="30459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600"/>
              <a:t>The initial step is to upload the data on MongoDB by </a:t>
            </a:r>
            <a:r>
              <a:rPr lang="en-CA" sz="1600"/>
              <a:t>converting</a:t>
            </a:r>
            <a:r>
              <a:rPr lang="en-CA" sz="1600"/>
              <a:t> the CSV file records into </a:t>
            </a:r>
            <a:r>
              <a:rPr lang="en-CA" sz="1600"/>
              <a:t>dictionaries, and</a:t>
            </a:r>
            <a:r>
              <a:rPr lang="en-CA" sz="1600"/>
              <a:t> installing “pprint” library to print documents in a readable format.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46" name="Google Shape;346;p43"/>
          <p:cNvSpPr txBox="1"/>
          <p:nvPr/>
        </p:nvSpPr>
        <p:spPr>
          <a:xfrm>
            <a:off x="356550" y="325900"/>
            <a:ext cx="8151600" cy="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2700">
                <a:solidFill>
                  <a:schemeClr val="dk1"/>
                </a:solidFill>
                <a:latin typeface="Old Standard TT"/>
                <a:ea typeface="Old Standard TT"/>
                <a:cs typeface="Old Standard TT"/>
                <a:sym typeface="Old Standard TT"/>
              </a:rPr>
              <a:t>Data Analysis using MongoDB</a:t>
            </a:r>
            <a:endParaRPr sz="2700">
              <a:solidFill>
                <a:schemeClr val="dk1"/>
              </a:solidFill>
              <a:latin typeface="Old Standard TT"/>
              <a:ea typeface="Old Standard TT"/>
              <a:cs typeface="Old Standard TT"/>
              <a:sym typeface="Old Standard TT"/>
            </a:endParaRPr>
          </a:p>
        </p:txBody>
      </p:sp>
      <p:pic>
        <p:nvPicPr>
          <p:cNvPr id="347" name="Google Shape;347;p43"/>
          <p:cNvPicPr preferRelativeResize="0"/>
          <p:nvPr/>
        </p:nvPicPr>
        <p:blipFill rotWithShape="1">
          <a:blip r:embed="rId3">
            <a:alphaModFix/>
          </a:blip>
          <a:srcRect b="31063" l="0" r="0" t="0"/>
          <a:stretch/>
        </p:blipFill>
        <p:spPr>
          <a:xfrm>
            <a:off x="356550" y="2171650"/>
            <a:ext cx="5074524" cy="2736774"/>
          </a:xfrm>
          <a:prstGeom prst="rect">
            <a:avLst/>
          </a:prstGeom>
          <a:noFill/>
          <a:ln cap="flat" cmpd="sng" w="19050">
            <a:solidFill>
              <a:schemeClr val="dk2"/>
            </a:solidFill>
            <a:prstDash val="solid"/>
            <a:round/>
            <a:headEnd len="sm" w="sm" type="none"/>
            <a:tailEnd len="sm" w="sm" type="none"/>
          </a:ln>
        </p:spPr>
      </p:pic>
      <p:pic>
        <p:nvPicPr>
          <p:cNvPr id="348" name="Google Shape;348;p43"/>
          <p:cNvPicPr preferRelativeResize="0"/>
          <p:nvPr/>
        </p:nvPicPr>
        <p:blipFill>
          <a:blip r:embed="rId4">
            <a:alphaModFix/>
          </a:blip>
          <a:stretch>
            <a:fillRect/>
          </a:stretch>
        </p:blipFill>
        <p:spPr>
          <a:xfrm>
            <a:off x="356550" y="938225"/>
            <a:ext cx="4107701" cy="951100"/>
          </a:xfrm>
          <a:prstGeom prst="rect">
            <a:avLst/>
          </a:prstGeom>
          <a:noFill/>
          <a:ln cap="flat" cmpd="sng" w="19050">
            <a:solidFill>
              <a:schemeClr val="dk2"/>
            </a:solidFill>
            <a:prstDash val="solid"/>
            <a:round/>
            <a:headEnd len="sm" w="sm" type="none"/>
            <a:tailEnd len="sm" w="sm" type="none"/>
          </a:ln>
        </p:spPr>
      </p:pic>
    </p:spTree>
  </p:cSld>
  <p:clrMapOvr>
    <a:masterClrMapping/>
  </p:clrMapOvr>
  <mc:AlternateContent>
    <mc:Choice Requires="p14">
      <p:transition spd="med">
        <p14:prism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Introduction</a:t>
            </a:r>
            <a:endParaRPr/>
          </a:p>
        </p:txBody>
      </p:sp>
      <p:sp>
        <p:nvSpPr>
          <p:cNvPr id="229" name="Google Shape;229;p26"/>
          <p:cNvSpPr txBox="1"/>
          <p:nvPr>
            <p:ph idx="1" type="body"/>
          </p:nvPr>
        </p:nvSpPr>
        <p:spPr>
          <a:xfrm>
            <a:off x="311700" y="105822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600"/>
              <a:t>Netflix is an application that keeps growing exponentially whole around the world and it is the most famous streaming platform. </a:t>
            </a:r>
            <a:r>
              <a:rPr lang="en-CA" sz="1600"/>
              <a:t>The Netflix dataset includes information about the TV shows and Movies available on Netflix from the year 1925 to 2020. </a:t>
            </a:r>
            <a:endParaRPr sz="1600"/>
          </a:p>
          <a:p>
            <a:pPr indent="0" lvl="0" marL="0" rtl="0" algn="l">
              <a:spcBef>
                <a:spcPts val="0"/>
              </a:spcBef>
              <a:spcAft>
                <a:spcPts val="0"/>
              </a:spcAft>
              <a:buNone/>
            </a:pPr>
            <a:r>
              <a:rPr lang="en-CA" sz="1600"/>
              <a:t>The objective of this analysis is to gain valuable insights into the content dynamics of the Netflix platform. This analysis aims to provide a comprehensive understanding of the content landscape on Netflix, identify factors contributing to user engagement, and highlight potential areas for content improvement or expansion. To make this project, we used technologies like Microsoft Excel, Python, R, Mongo DB, Tableau, and GitHub.</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4"/>
          <p:cNvSpPr txBox="1"/>
          <p:nvPr>
            <p:ph idx="1" type="body"/>
          </p:nvPr>
        </p:nvSpPr>
        <p:spPr>
          <a:xfrm>
            <a:off x="6552875" y="152350"/>
            <a:ext cx="2388600" cy="477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solidFill>
                  <a:srgbClr val="374151"/>
                </a:solidFill>
              </a:rPr>
              <a:t>MongoDB is a document-oriented database management system. It is an extremely useful tool for data definition and manipulation. </a:t>
            </a:r>
            <a:endParaRPr sz="1600">
              <a:solidFill>
                <a:srgbClr val="374151"/>
              </a:solidFill>
            </a:endParaRPr>
          </a:p>
        </p:txBody>
      </p:sp>
      <p:pic>
        <p:nvPicPr>
          <p:cNvPr id="354" name="Google Shape;354;p44"/>
          <p:cNvPicPr preferRelativeResize="0"/>
          <p:nvPr/>
        </p:nvPicPr>
        <p:blipFill>
          <a:blip r:embed="rId3">
            <a:alphaModFix/>
          </a:blip>
          <a:stretch>
            <a:fillRect/>
          </a:stretch>
        </p:blipFill>
        <p:spPr>
          <a:xfrm>
            <a:off x="152400" y="152350"/>
            <a:ext cx="6202014" cy="48387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idx="1" type="body"/>
          </p:nvPr>
        </p:nvSpPr>
        <p:spPr>
          <a:xfrm>
            <a:off x="226950" y="185875"/>
            <a:ext cx="8764800" cy="79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Through the $regex operator, we can find the count of movies/TV shows produced in a particular country. In fact, we can also evaluate the count of movies/TV shows falling under a specific genre, and analyze its description.</a:t>
            </a:r>
            <a:endParaRPr sz="1600"/>
          </a:p>
        </p:txBody>
      </p:sp>
      <p:pic>
        <p:nvPicPr>
          <p:cNvPr id="360" name="Google Shape;360;p45"/>
          <p:cNvPicPr preferRelativeResize="0"/>
          <p:nvPr/>
        </p:nvPicPr>
        <p:blipFill>
          <a:blip r:embed="rId3">
            <a:alphaModFix/>
          </a:blip>
          <a:stretch>
            <a:fillRect/>
          </a:stretch>
        </p:blipFill>
        <p:spPr>
          <a:xfrm>
            <a:off x="133900" y="1122525"/>
            <a:ext cx="8492176" cy="36395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idx="1" type="body"/>
          </p:nvPr>
        </p:nvSpPr>
        <p:spPr>
          <a:xfrm>
            <a:off x="226950" y="185875"/>
            <a:ext cx="8764800" cy="87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Here, we calculated the count of romantic movies/TV shows available on Netflix. But, upon further analysis we figured that some of the movies/TV shows belonging to other genres also resembled romantic drama.</a:t>
            </a:r>
            <a:endParaRPr sz="1600"/>
          </a:p>
        </p:txBody>
      </p:sp>
      <p:pic>
        <p:nvPicPr>
          <p:cNvPr id="366" name="Google Shape;366;p46"/>
          <p:cNvPicPr preferRelativeResize="0"/>
          <p:nvPr/>
        </p:nvPicPr>
        <p:blipFill>
          <a:blip r:embed="rId3">
            <a:alphaModFix/>
          </a:blip>
          <a:stretch>
            <a:fillRect/>
          </a:stretch>
        </p:blipFill>
        <p:spPr>
          <a:xfrm>
            <a:off x="152400" y="1131775"/>
            <a:ext cx="8839199" cy="197956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7"/>
          <p:cNvSpPr txBox="1"/>
          <p:nvPr>
            <p:ph idx="1" type="body"/>
          </p:nvPr>
        </p:nvSpPr>
        <p:spPr>
          <a:xfrm>
            <a:off x="226950" y="185875"/>
            <a:ext cx="8764800" cy="114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For instance, by using the $regex operator to search for a list of words, including “relationship”, “romance”, “marriage”, and “love” in the description column, we figured that the movies/TV shows involving “romance” exceed the count of movies/TV shows that actually fall under the genre by 64.</a:t>
            </a:r>
            <a:endParaRPr sz="1600"/>
          </a:p>
        </p:txBody>
      </p:sp>
      <p:pic>
        <p:nvPicPr>
          <p:cNvPr id="372" name="Google Shape;372;p47"/>
          <p:cNvPicPr preferRelativeResize="0"/>
          <p:nvPr/>
        </p:nvPicPr>
        <p:blipFill>
          <a:blip r:embed="rId3">
            <a:alphaModFix/>
          </a:blip>
          <a:stretch>
            <a:fillRect/>
          </a:stretch>
        </p:blipFill>
        <p:spPr>
          <a:xfrm>
            <a:off x="152400" y="1507575"/>
            <a:ext cx="8839199" cy="335665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txBox="1"/>
          <p:nvPr>
            <p:ph idx="1" type="body"/>
          </p:nvPr>
        </p:nvSpPr>
        <p:spPr>
          <a:xfrm>
            <a:off x="226950" y="185875"/>
            <a:ext cx="8764800" cy="114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Now, if we had to find thrillers for teens, here’s the query to retrieve results.</a:t>
            </a:r>
            <a:endParaRPr sz="1600"/>
          </a:p>
        </p:txBody>
      </p:sp>
      <p:pic>
        <p:nvPicPr>
          <p:cNvPr id="378" name="Google Shape;378;p48"/>
          <p:cNvPicPr preferRelativeResize="0"/>
          <p:nvPr/>
        </p:nvPicPr>
        <p:blipFill>
          <a:blip r:embed="rId3">
            <a:alphaModFix/>
          </a:blip>
          <a:stretch>
            <a:fillRect/>
          </a:stretch>
        </p:blipFill>
        <p:spPr>
          <a:xfrm>
            <a:off x="226950" y="657875"/>
            <a:ext cx="7827575" cy="42386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idx="1" type="body"/>
          </p:nvPr>
        </p:nvSpPr>
        <p:spPr>
          <a:xfrm>
            <a:off x="226950" y="185875"/>
            <a:ext cx="8607900" cy="91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Using MongoDB, we can also retrieve the number of movies/TV Shows uploaded on Netflix in April 2019, along with the movies/TV shows released between any of the provided years to further support our analysis.</a:t>
            </a:r>
            <a:endParaRPr sz="1600"/>
          </a:p>
        </p:txBody>
      </p:sp>
      <p:pic>
        <p:nvPicPr>
          <p:cNvPr id="384" name="Google Shape;384;p49"/>
          <p:cNvPicPr preferRelativeResize="0"/>
          <p:nvPr/>
        </p:nvPicPr>
        <p:blipFill>
          <a:blip r:embed="rId3">
            <a:alphaModFix/>
          </a:blip>
          <a:stretch>
            <a:fillRect/>
          </a:stretch>
        </p:blipFill>
        <p:spPr>
          <a:xfrm>
            <a:off x="152400" y="1256875"/>
            <a:ext cx="8839199" cy="322352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0"/>
          <p:cNvSpPr txBox="1"/>
          <p:nvPr>
            <p:ph type="title"/>
          </p:nvPr>
        </p:nvSpPr>
        <p:spPr>
          <a:xfrm>
            <a:off x="6231625" y="938225"/>
            <a:ext cx="25632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600"/>
              <a:t>The initial step is to upload the final_data.csv(cleaned dataset with no outliers) into spark dataframe.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CA" sz="1600"/>
              <a:t>Further we have created a temporary view to perform some SQL queries using spark on the given dataset.</a:t>
            </a:r>
            <a:endParaRPr sz="1600"/>
          </a:p>
          <a:p>
            <a:pPr indent="0" lvl="0" marL="0" rtl="0" algn="l">
              <a:spcBef>
                <a:spcPts val="0"/>
              </a:spcBef>
              <a:spcAft>
                <a:spcPts val="0"/>
              </a:spcAft>
              <a:buNone/>
            </a:pPr>
            <a:r>
              <a:t/>
            </a:r>
            <a:endParaRPr sz="1600"/>
          </a:p>
        </p:txBody>
      </p:sp>
      <p:sp>
        <p:nvSpPr>
          <p:cNvPr id="390" name="Google Shape;390;p50"/>
          <p:cNvSpPr txBox="1"/>
          <p:nvPr/>
        </p:nvSpPr>
        <p:spPr>
          <a:xfrm>
            <a:off x="356550" y="325900"/>
            <a:ext cx="8151600" cy="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2700">
                <a:solidFill>
                  <a:schemeClr val="dk1"/>
                </a:solidFill>
                <a:latin typeface="Old Standard TT"/>
                <a:ea typeface="Old Standard TT"/>
                <a:cs typeface="Old Standard TT"/>
                <a:sym typeface="Old Standard TT"/>
              </a:rPr>
              <a:t>Data Analysis using Spark</a:t>
            </a:r>
            <a:endParaRPr sz="2700">
              <a:solidFill>
                <a:schemeClr val="dk1"/>
              </a:solidFill>
              <a:latin typeface="Old Standard TT"/>
              <a:ea typeface="Old Standard TT"/>
              <a:cs typeface="Old Standard TT"/>
              <a:sym typeface="Old Standard TT"/>
            </a:endParaRPr>
          </a:p>
        </p:txBody>
      </p:sp>
      <p:pic>
        <p:nvPicPr>
          <p:cNvPr id="391" name="Google Shape;391;p50"/>
          <p:cNvPicPr preferRelativeResize="0"/>
          <p:nvPr/>
        </p:nvPicPr>
        <p:blipFill rotWithShape="1">
          <a:blip r:embed="rId3">
            <a:alphaModFix/>
          </a:blip>
          <a:srcRect b="64131" l="0" r="0" t="4901"/>
          <a:stretch/>
        </p:blipFill>
        <p:spPr>
          <a:xfrm>
            <a:off x="152400" y="1202625"/>
            <a:ext cx="5926825" cy="1147101"/>
          </a:xfrm>
          <a:prstGeom prst="rect">
            <a:avLst/>
          </a:prstGeom>
          <a:noFill/>
          <a:ln>
            <a:noFill/>
          </a:ln>
        </p:spPr>
      </p:pic>
      <p:pic>
        <p:nvPicPr>
          <p:cNvPr id="392" name="Google Shape;392;p50"/>
          <p:cNvPicPr preferRelativeResize="0"/>
          <p:nvPr/>
        </p:nvPicPr>
        <p:blipFill rotWithShape="1">
          <a:blip r:embed="rId4">
            <a:alphaModFix/>
          </a:blip>
          <a:srcRect b="22494" l="0" r="0" t="16178"/>
          <a:stretch/>
        </p:blipFill>
        <p:spPr>
          <a:xfrm>
            <a:off x="356550" y="2683750"/>
            <a:ext cx="5425249" cy="1839949"/>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1"/>
          <p:cNvSpPr txBox="1"/>
          <p:nvPr>
            <p:ph idx="1" type="body"/>
          </p:nvPr>
        </p:nvSpPr>
        <p:spPr>
          <a:xfrm>
            <a:off x="6552875" y="610325"/>
            <a:ext cx="2388600" cy="431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solidFill>
                  <a:srgbClr val="374151"/>
                </a:solidFill>
              </a:rPr>
              <a:t>The first query here checks for the types of content available on Netflix.</a:t>
            </a:r>
            <a:endParaRPr sz="1600">
              <a:solidFill>
                <a:srgbClr val="374151"/>
              </a:solidFill>
            </a:endParaRPr>
          </a:p>
          <a:p>
            <a:pPr indent="0" lvl="0" marL="0" rtl="0" algn="l">
              <a:lnSpc>
                <a:spcPct val="100000"/>
              </a:lnSpc>
              <a:spcBef>
                <a:spcPts val="0"/>
              </a:spcBef>
              <a:spcAft>
                <a:spcPts val="0"/>
              </a:spcAft>
              <a:buNone/>
            </a:pPr>
            <a:r>
              <a:t/>
            </a:r>
            <a:endParaRPr sz="1600">
              <a:solidFill>
                <a:srgbClr val="374151"/>
              </a:solidFill>
            </a:endParaRPr>
          </a:p>
          <a:p>
            <a:pPr indent="0" lvl="0" marL="0" rtl="0" algn="l">
              <a:lnSpc>
                <a:spcPct val="100000"/>
              </a:lnSpc>
              <a:spcBef>
                <a:spcPts val="0"/>
              </a:spcBef>
              <a:spcAft>
                <a:spcPts val="0"/>
              </a:spcAft>
              <a:buNone/>
            </a:pPr>
            <a:r>
              <a:rPr lang="en-CA" sz="1600">
                <a:solidFill>
                  <a:srgbClr val="374151"/>
                </a:solidFill>
              </a:rPr>
              <a:t>Second query checks for particular title of a movie and its related information available in different attributes.</a:t>
            </a:r>
            <a:endParaRPr sz="1600">
              <a:solidFill>
                <a:srgbClr val="374151"/>
              </a:solidFill>
            </a:endParaRPr>
          </a:p>
        </p:txBody>
      </p:sp>
      <p:pic>
        <p:nvPicPr>
          <p:cNvPr id="398" name="Google Shape;398;p51"/>
          <p:cNvPicPr preferRelativeResize="0"/>
          <p:nvPr/>
        </p:nvPicPr>
        <p:blipFill rotWithShape="1">
          <a:blip r:embed="rId3">
            <a:alphaModFix/>
          </a:blip>
          <a:srcRect b="14515" l="0" r="0" t="35308"/>
          <a:stretch/>
        </p:blipFill>
        <p:spPr>
          <a:xfrm>
            <a:off x="152400" y="610325"/>
            <a:ext cx="6248074" cy="36083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ph idx="1" type="body"/>
          </p:nvPr>
        </p:nvSpPr>
        <p:spPr>
          <a:xfrm>
            <a:off x="226950" y="185875"/>
            <a:ext cx="8764800" cy="114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For instance, by using the LIKE and OR operators to search for a list of words, including “relationship”, “romance”, “marriage”, and “love” in the description column, we figured that there are 571 movies/TV shows involving these emotions.</a:t>
            </a:r>
            <a:endParaRPr sz="1600"/>
          </a:p>
        </p:txBody>
      </p:sp>
      <p:pic>
        <p:nvPicPr>
          <p:cNvPr id="404" name="Google Shape;404;p52"/>
          <p:cNvPicPr preferRelativeResize="0"/>
          <p:nvPr/>
        </p:nvPicPr>
        <p:blipFill rotWithShape="1">
          <a:blip r:embed="rId3">
            <a:alphaModFix/>
          </a:blip>
          <a:srcRect b="29026" l="0" r="0" t="31062"/>
          <a:stretch/>
        </p:blipFill>
        <p:spPr>
          <a:xfrm>
            <a:off x="570000" y="1413350"/>
            <a:ext cx="7182075" cy="2826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3"/>
          <p:cNvPicPr preferRelativeResize="0"/>
          <p:nvPr/>
        </p:nvPicPr>
        <p:blipFill rotWithShape="1">
          <a:blip r:embed="rId3">
            <a:alphaModFix/>
          </a:blip>
          <a:srcRect b="19479" l="6885" r="5846" t="25863"/>
          <a:stretch/>
        </p:blipFill>
        <p:spPr>
          <a:xfrm>
            <a:off x="685275" y="1285450"/>
            <a:ext cx="7648000" cy="3376349"/>
          </a:xfrm>
          <a:prstGeom prst="rect">
            <a:avLst/>
          </a:prstGeom>
          <a:noFill/>
          <a:ln>
            <a:noFill/>
          </a:ln>
        </p:spPr>
      </p:pic>
      <p:sp>
        <p:nvSpPr>
          <p:cNvPr id="410" name="Google Shape;410;p53"/>
          <p:cNvSpPr txBox="1"/>
          <p:nvPr/>
        </p:nvSpPr>
        <p:spPr>
          <a:xfrm>
            <a:off x="555050" y="508800"/>
            <a:ext cx="79953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600">
                <a:solidFill>
                  <a:schemeClr val="dk1"/>
                </a:solidFill>
                <a:latin typeface="Old Standard TT"/>
                <a:ea typeface="Old Standard TT"/>
                <a:cs typeface="Old Standard TT"/>
                <a:sym typeface="Old Standard TT"/>
              </a:rPr>
              <a:t>The following query retrieves the count of movies/TV shows for each rating from the dataset. Clearly, TV-MA and TV-14 were the most accessible content on Netflix!</a:t>
            </a:r>
            <a:endParaRPr sz="1600">
              <a:solidFill>
                <a:schemeClr val="dk1"/>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Dataset Attributes</a:t>
            </a:r>
            <a:endParaRPr/>
          </a:p>
        </p:txBody>
      </p:sp>
      <p:sp>
        <p:nvSpPr>
          <p:cNvPr id="235" name="Google Shape;235;p27"/>
          <p:cNvSpPr txBox="1"/>
          <p:nvPr>
            <p:ph idx="1" type="body"/>
          </p:nvPr>
        </p:nvSpPr>
        <p:spPr>
          <a:xfrm>
            <a:off x="311700" y="1016875"/>
            <a:ext cx="8520600" cy="365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CA" sz="1600"/>
              <a:t>The dataset has 6234 records and 12 attributes, including </a:t>
            </a:r>
            <a:endParaRPr sz="1600"/>
          </a:p>
          <a:p>
            <a:pPr indent="-323850" lvl="0" marL="457200" rtl="0" algn="l">
              <a:lnSpc>
                <a:spcPct val="100000"/>
              </a:lnSpc>
              <a:spcBef>
                <a:spcPts val="600"/>
              </a:spcBef>
              <a:spcAft>
                <a:spcPts val="0"/>
              </a:spcAft>
              <a:buSzPts val="1500"/>
              <a:buChar char="●"/>
            </a:pPr>
            <a:r>
              <a:rPr b="1" lang="en-CA" sz="1500"/>
              <a:t>Show_id</a:t>
            </a:r>
            <a:r>
              <a:rPr lang="en-CA" sz="1500"/>
              <a:t>: Unique ID for every Movie/Show</a:t>
            </a:r>
            <a:endParaRPr sz="1500"/>
          </a:p>
          <a:p>
            <a:pPr indent="-323850" lvl="0" marL="457200" rtl="0" algn="l">
              <a:lnSpc>
                <a:spcPct val="100000"/>
              </a:lnSpc>
              <a:spcBef>
                <a:spcPts val="300"/>
              </a:spcBef>
              <a:spcAft>
                <a:spcPts val="0"/>
              </a:spcAft>
              <a:buSzPts val="1500"/>
              <a:buChar char="●"/>
            </a:pPr>
            <a:r>
              <a:rPr b="1" lang="en-CA" sz="1500"/>
              <a:t>Type</a:t>
            </a:r>
            <a:r>
              <a:rPr lang="en-CA" sz="1500"/>
              <a:t>: Identifier - A Movie or TV Show</a:t>
            </a:r>
            <a:endParaRPr sz="1500"/>
          </a:p>
          <a:p>
            <a:pPr indent="-323850" lvl="0" marL="457200" rtl="0" algn="l">
              <a:lnSpc>
                <a:spcPct val="100000"/>
              </a:lnSpc>
              <a:spcBef>
                <a:spcPts val="300"/>
              </a:spcBef>
              <a:spcAft>
                <a:spcPts val="0"/>
              </a:spcAft>
              <a:buSzPts val="1500"/>
              <a:buChar char="●"/>
            </a:pPr>
            <a:r>
              <a:rPr b="1" lang="en-CA" sz="1500"/>
              <a:t>Title</a:t>
            </a:r>
            <a:r>
              <a:rPr lang="en-CA" sz="1500"/>
              <a:t>: Title of the Movie/Show</a:t>
            </a:r>
            <a:endParaRPr sz="1500"/>
          </a:p>
          <a:p>
            <a:pPr indent="-323850" lvl="0" marL="457200" rtl="0" algn="l">
              <a:lnSpc>
                <a:spcPct val="100000"/>
              </a:lnSpc>
              <a:spcBef>
                <a:spcPts val="300"/>
              </a:spcBef>
              <a:spcAft>
                <a:spcPts val="0"/>
              </a:spcAft>
              <a:buSzPts val="1500"/>
              <a:buChar char="●"/>
            </a:pPr>
            <a:r>
              <a:rPr b="1" lang="en-CA" sz="1500"/>
              <a:t>Director</a:t>
            </a:r>
            <a:r>
              <a:rPr lang="en-CA" sz="1500"/>
              <a:t>: Director of the Movie/Show</a:t>
            </a:r>
            <a:endParaRPr sz="1500"/>
          </a:p>
          <a:p>
            <a:pPr indent="-323850" lvl="0" marL="457200" rtl="0" algn="l">
              <a:lnSpc>
                <a:spcPct val="100000"/>
              </a:lnSpc>
              <a:spcBef>
                <a:spcPts val="300"/>
              </a:spcBef>
              <a:spcAft>
                <a:spcPts val="0"/>
              </a:spcAft>
              <a:buSzPts val="1500"/>
              <a:buChar char="●"/>
            </a:pPr>
            <a:r>
              <a:rPr b="1" lang="en-CA" sz="1500"/>
              <a:t>Cast</a:t>
            </a:r>
            <a:r>
              <a:rPr lang="en-CA" sz="1500"/>
              <a:t>: Actors involved in the Movie/Show</a:t>
            </a:r>
            <a:endParaRPr sz="1500"/>
          </a:p>
          <a:p>
            <a:pPr indent="-323850" lvl="0" marL="457200" rtl="0" algn="l">
              <a:lnSpc>
                <a:spcPct val="100000"/>
              </a:lnSpc>
              <a:spcBef>
                <a:spcPts val="300"/>
              </a:spcBef>
              <a:spcAft>
                <a:spcPts val="0"/>
              </a:spcAft>
              <a:buSzPts val="1500"/>
              <a:buChar char="●"/>
            </a:pPr>
            <a:r>
              <a:rPr b="1" lang="en-CA" sz="1500"/>
              <a:t>Country</a:t>
            </a:r>
            <a:r>
              <a:rPr lang="en-CA" sz="1500"/>
              <a:t>: Country where the Movie/Show was produced</a:t>
            </a:r>
            <a:endParaRPr sz="1500"/>
          </a:p>
          <a:p>
            <a:pPr indent="-323850" lvl="0" marL="457200" rtl="0" algn="l">
              <a:lnSpc>
                <a:spcPct val="100000"/>
              </a:lnSpc>
              <a:spcBef>
                <a:spcPts val="300"/>
              </a:spcBef>
              <a:spcAft>
                <a:spcPts val="0"/>
              </a:spcAft>
              <a:buSzPts val="1500"/>
              <a:buChar char="●"/>
            </a:pPr>
            <a:r>
              <a:rPr b="1" lang="en-CA" sz="1500"/>
              <a:t>Date_added</a:t>
            </a:r>
            <a:r>
              <a:rPr lang="en-CA" sz="1500"/>
              <a:t>: Date when it was added on Netflix</a:t>
            </a:r>
            <a:endParaRPr sz="1500"/>
          </a:p>
          <a:p>
            <a:pPr indent="-323850" lvl="0" marL="457200" rtl="0" algn="l">
              <a:lnSpc>
                <a:spcPct val="100000"/>
              </a:lnSpc>
              <a:spcBef>
                <a:spcPts val="300"/>
              </a:spcBef>
              <a:spcAft>
                <a:spcPts val="0"/>
              </a:spcAft>
              <a:buSzPts val="1500"/>
              <a:buChar char="●"/>
            </a:pPr>
            <a:r>
              <a:rPr b="1" lang="en-CA" sz="1500"/>
              <a:t>Release_year</a:t>
            </a:r>
            <a:r>
              <a:rPr lang="en-CA" sz="1500"/>
              <a:t>: Actual release year of the Movie/Show</a:t>
            </a:r>
            <a:endParaRPr sz="1500"/>
          </a:p>
          <a:p>
            <a:pPr indent="-323850" lvl="0" marL="457200" rtl="0" algn="l">
              <a:lnSpc>
                <a:spcPct val="100000"/>
              </a:lnSpc>
              <a:spcBef>
                <a:spcPts val="300"/>
              </a:spcBef>
              <a:spcAft>
                <a:spcPts val="0"/>
              </a:spcAft>
              <a:buSzPts val="1500"/>
              <a:buChar char="●"/>
            </a:pPr>
            <a:r>
              <a:rPr b="1" lang="en-CA" sz="1500"/>
              <a:t>Rating</a:t>
            </a:r>
            <a:r>
              <a:rPr lang="en-CA" sz="1500"/>
              <a:t>: TV Rating of the Movie/Show</a:t>
            </a:r>
            <a:endParaRPr sz="1500"/>
          </a:p>
          <a:p>
            <a:pPr indent="-323850" lvl="0" marL="457200" rtl="0" algn="l">
              <a:lnSpc>
                <a:spcPct val="100000"/>
              </a:lnSpc>
              <a:spcBef>
                <a:spcPts val="300"/>
              </a:spcBef>
              <a:spcAft>
                <a:spcPts val="0"/>
              </a:spcAft>
              <a:buSzPts val="1500"/>
              <a:buChar char="●"/>
            </a:pPr>
            <a:r>
              <a:rPr b="1" lang="en-CA" sz="1500"/>
              <a:t>Duration</a:t>
            </a:r>
            <a:r>
              <a:rPr lang="en-CA" sz="1500"/>
              <a:t>: Total Duration - in minutes or number of seasons</a:t>
            </a:r>
            <a:endParaRPr sz="1500"/>
          </a:p>
          <a:p>
            <a:pPr indent="-323850" lvl="0" marL="457200" rtl="0" algn="l">
              <a:lnSpc>
                <a:spcPct val="100000"/>
              </a:lnSpc>
              <a:spcBef>
                <a:spcPts val="300"/>
              </a:spcBef>
              <a:spcAft>
                <a:spcPts val="0"/>
              </a:spcAft>
              <a:buSzPts val="1500"/>
              <a:buChar char="●"/>
            </a:pPr>
            <a:r>
              <a:rPr b="1" lang="en-CA" sz="1500"/>
              <a:t>Listed_in</a:t>
            </a:r>
            <a:r>
              <a:rPr lang="en-CA" sz="1500"/>
              <a:t>: Genre</a:t>
            </a:r>
            <a:endParaRPr sz="1500"/>
          </a:p>
          <a:p>
            <a:pPr indent="-323850" lvl="0" marL="457200" rtl="0" algn="l">
              <a:lnSpc>
                <a:spcPct val="100000"/>
              </a:lnSpc>
              <a:spcBef>
                <a:spcPts val="300"/>
              </a:spcBef>
              <a:spcAft>
                <a:spcPts val="0"/>
              </a:spcAft>
              <a:buSzPts val="1500"/>
              <a:buChar char="●"/>
            </a:pPr>
            <a:r>
              <a:rPr b="1" lang="en-CA" sz="1500"/>
              <a:t>Description</a:t>
            </a:r>
            <a:r>
              <a:rPr lang="en-CA" sz="1500"/>
              <a:t>: The summary description of the Movie/Show</a:t>
            </a:r>
            <a:endParaRPr sz="1500"/>
          </a:p>
          <a:p>
            <a:pPr indent="0" lvl="0" marL="0" rtl="0" algn="l">
              <a:lnSpc>
                <a:spcPct val="100000"/>
              </a:lnSpc>
              <a:spcBef>
                <a:spcPts val="300"/>
              </a:spcBef>
              <a:spcAft>
                <a:spcPts val="600"/>
              </a:spcAft>
              <a:buSzPts val="275"/>
              <a:buNone/>
            </a:pPr>
            <a:r>
              <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4"/>
          <p:cNvPicPr preferRelativeResize="0"/>
          <p:nvPr/>
        </p:nvPicPr>
        <p:blipFill rotWithShape="1">
          <a:blip r:embed="rId3">
            <a:alphaModFix/>
          </a:blip>
          <a:srcRect b="15693" l="0" r="0" t="36635"/>
          <a:stretch/>
        </p:blipFill>
        <p:spPr>
          <a:xfrm>
            <a:off x="457200" y="1354550"/>
            <a:ext cx="8229601" cy="2981901"/>
          </a:xfrm>
          <a:prstGeom prst="rect">
            <a:avLst/>
          </a:prstGeom>
          <a:noFill/>
          <a:ln>
            <a:noFill/>
          </a:ln>
        </p:spPr>
      </p:pic>
      <p:sp>
        <p:nvSpPr>
          <p:cNvPr id="416" name="Google Shape;416;p54"/>
          <p:cNvSpPr txBox="1"/>
          <p:nvPr/>
        </p:nvSpPr>
        <p:spPr>
          <a:xfrm>
            <a:off x="555050" y="508800"/>
            <a:ext cx="79953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600">
                <a:solidFill>
                  <a:schemeClr val="dk1"/>
                </a:solidFill>
                <a:latin typeface="Old Standard TT"/>
                <a:ea typeface="Old Standard TT"/>
                <a:cs typeface="Old Standard TT"/>
                <a:sym typeface="Old Standard TT"/>
              </a:rPr>
              <a:t>Here, we calculated the number of content generating countries, and discovered that US, India and UK produces the most content for the platform.</a:t>
            </a:r>
            <a:endParaRPr sz="1600">
              <a:solidFill>
                <a:schemeClr val="dk1"/>
              </a:solidFill>
              <a:latin typeface="Old Standard TT"/>
              <a:ea typeface="Old Standard TT"/>
              <a:cs typeface="Old Standard TT"/>
              <a:sym typeface="Old Standard T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5"/>
          <p:cNvSpPr txBox="1"/>
          <p:nvPr>
            <p:ph type="title"/>
          </p:nvPr>
        </p:nvSpPr>
        <p:spPr>
          <a:xfrm>
            <a:off x="311700" y="3315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Data Visualization Using Tableau</a:t>
            </a:r>
            <a:endParaRPr/>
          </a:p>
        </p:txBody>
      </p:sp>
      <p:sp>
        <p:nvSpPr>
          <p:cNvPr id="422" name="Google Shape;422;p55"/>
          <p:cNvSpPr txBox="1"/>
          <p:nvPr>
            <p:ph idx="1" type="body"/>
          </p:nvPr>
        </p:nvSpPr>
        <p:spPr>
          <a:xfrm>
            <a:off x="311700" y="1116375"/>
            <a:ext cx="8520600" cy="34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600"/>
              <a:t>Netflix contains a diverse collection of entertainment , we divided the data between TV shows and the movies to understand the audience’s primary interest. Our primary goal is to gain valuable insights into audience preferences. Understanding the distribution of content types allows us to discern whether viewers on the platform are more inclined towards TV shows, movies, or a balance mix of both. This knowledge is instrumental in shaping strategic decisions, enabling us to align content offerings with the evolving tastes and preferences of the audience. Ultimately, the aim is to enhance the overall viewer experience and ensure that the content library reflects the diverse interests of the users.</a:t>
            </a:r>
            <a:endParaRPr sz="1600"/>
          </a:p>
        </p:txBody>
      </p:sp>
    </p:spTree>
  </p:cSld>
  <p:clrMapOvr>
    <a:masterClrMapping/>
  </p:clrMapOvr>
  <mc:AlternateContent>
    <mc:Choice Requires="p14">
      <p:transition spd="med">
        <p14:prism dir="l"/>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6"/>
          <p:cNvSpPr txBox="1"/>
          <p:nvPr>
            <p:ph type="title"/>
          </p:nvPr>
        </p:nvSpPr>
        <p:spPr>
          <a:xfrm>
            <a:off x="311700" y="2913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Total No. of Movies/Show Released Per Year</a:t>
            </a:r>
            <a:endParaRPr/>
          </a:p>
        </p:txBody>
      </p:sp>
      <p:sp>
        <p:nvSpPr>
          <p:cNvPr id="428" name="Google Shape;428;p56"/>
          <p:cNvSpPr txBox="1"/>
          <p:nvPr>
            <p:ph idx="1" type="body"/>
          </p:nvPr>
        </p:nvSpPr>
        <p:spPr>
          <a:xfrm>
            <a:off x="6481925" y="977700"/>
            <a:ext cx="2661900" cy="402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The area chart visually e</a:t>
            </a:r>
            <a:r>
              <a:rPr lang="en-CA" sz="1600"/>
              <a:t>ncapsulates the dynamic evolution of netflix content over the years. Each shaded area represents the cumulative total of both movies and TV shows released annually. </a:t>
            </a:r>
            <a:endParaRPr sz="1600"/>
          </a:p>
          <a:p>
            <a:pPr indent="0" lvl="0" marL="0" rtl="0" algn="l">
              <a:spcBef>
                <a:spcPts val="0"/>
              </a:spcBef>
              <a:spcAft>
                <a:spcPts val="0"/>
              </a:spcAft>
              <a:buNone/>
            </a:pPr>
            <a:r>
              <a:rPr b="1" lang="en-CA" sz="1600"/>
              <a:t>Insights: </a:t>
            </a:r>
            <a:endParaRPr b="1" sz="1600"/>
          </a:p>
          <a:p>
            <a:pPr indent="0" lvl="0" marL="0" rtl="0" algn="l">
              <a:spcBef>
                <a:spcPts val="0"/>
              </a:spcBef>
              <a:spcAft>
                <a:spcPts val="0"/>
              </a:spcAft>
              <a:buNone/>
            </a:pPr>
            <a:r>
              <a:rPr lang="en-CA" sz="1600"/>
              <a:t>1. </a:t>
            </a:r>
            <a:r>
              <a:rPr lang="en-CA" sz="1600"/>
              <a:t>Dominance of movies </a:t>
            </a:r>
            <a:endParaRPr sz="1600"/>
          </a:p>
        </p:txBody>
      </p:sp>
      <p:pic>
        <p:nvPicPr>
          <p:cNvPr id="429" name="Google Shape;429;p56"/>
          <p:cNvPicPr preferRelativeResize="0"/>
          <p:nvPr/>
        </p:nvPicPr>
        <p:blipFill rotWithShape="1">
          <a:blip r:embed="rId3">
            <a:alphaModFix/>
          </a:blip>
          <a:srcRect b="0" l="13941" r="0" t="10801"/>
          <a:stretch/>
        </p:blipFill>
        <p:spPr>
          <a:xfrm>
            <a:off x="87050" y="977700"/>
            <a:ext cx="6241176" cy="37884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ph type="title"/>
          </p:nvPr>
        </p:nvSpPr>
        <p:spPr>
          <a:xfrm>
            <a:off x="311700" y="2913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No. of Movies/Shows by Country</a:t>
            </a:r>
            <a:endParaRPr/>
          </a:p>
        </p:txBody>
      </p:sp>
      <p:sp>
        <p:nvSpPr>
          <p:cNvPr id="435" name="Google Shape;435;p57"/>
          <p:cNvSpPr txBox="1"/>
          <p:nvPr>
            <p:ph idx="1" type="body"/>
          </p:nvPr>
        </p:nvSpPr>
        <p:spPr>
          <a:xfrm>
            <a:off x="6564700" y="1058225"/>
            <a:ext cx="2494800" cy="378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This vibrant map serves as a comprehensive visual representation of Netflix’s content distribution worldwide, highlighting the total number of TV shows and movies available in each country.</a:t>
            </a:r>
            <a:endParaRPr sz="1600"/>
          </a:p>
          <a:p>
            <a:pPr indent="0" lvl="0" marL="0" rtl="0" algn="l">
              <a:spcBef>
                <a:spcPts val="0"/>
              </a:spcBef>
              <a:spcAft>
                <a:spcPts val="0"/>
              </a:spcAft>
              <a:buNone/>
            </a:pPr>
            <a:r>
              <a:rPr b="1" lang="en-CA" sz="1600"/>
              <a:t>Insights:</a:t>
            </a:r>
            <a:endParaRPr b="1" sz="1600"/>
          </a:p>
          <a:p>
            <a:pPr indent="0" lvl="0" marL="0" rtl="0" algn="l">
              <a:spcBef>
                <a:spcPts val="0"/>
              </a:spcBef>
              <a:spcAft>
                <a:spcPts val="0"/>
              </a:spcAft>
              <a:buNone/>
            </a:pPr>
            <a:r>
              <a:rPr lang="en-CA" sz="1600"/>
              <a:t>1.Content localization.</a:t>
            </a:r>
            <a:endParaRPr sz="1600"/>
          </a:p>
        </p:txBody>
      </p:sp>
      <p:pic>
        <p:nvPicPr>
          <p:cNvPr id="436" name="Google Shape;436;p57"/>
          <p:cNvPicPr preferRelativeResize="0"/>
          <p:nvPr/>
        </p:nvPicPr>
        <p:blipFill>
          <a:blip r:embed="rId3">
            <a:alphaModFix/>
          </a:blip>
          <a:stretch>
            <a:fillRect/>
          </a:stretch>
        </p:blipFill>
        <p:spPr>
          <a:xfrm>
            <a:off x="219475" y="1128200"/>
            <a:ext cx="6186424" cy="3710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Top 10 Genres On Netflix</a:t>
            </a:r>
            <a:endParaRPr/>
          </a:p>
        </p:txBody>
      </p:sp>
      <p:sp>
        <p:nvSpPr>
          <p:cNvPr id="442" name="Google Shape;442;p58"/>
          <p:cNvSpPr txBox="1"/>
          <p:nvPr>
            <p:ph idx="1" type="body"/>
          </p:nvPr>
        </p:nvSpPr>
        <p:spPr>
          <a:xfrm>
            <a:off x="6552875" y="1058225"/>
            <a:ext cx="2435700" cy="38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600"/>
              <a:t>This horizontal bar graph offers a concise yet powerful snapshot of the most prevalent genres in Netflix’s content library. Each bar represents the popularity of a genre, with the length of the bar indicating its prevalence among the top 10 genres.</a:t>
            </a:r>
            <a:endParaRPr sz="1600"/>
          </a:p>
          <a:p>
            <a:pPr indent="0" lvl="0" marL="0" rtl="0" algn="l">
              <a:spcBef>
                <a:spcPts val="0"/>
              </a:spcBef>
              <a:spcAft>
                <a:spcPts val="0"/>
              </a:spcAft>
              <a:buNone/>
            </a:pPr>
            <a:r>
              <a:rPr b="1" lang="en-CA" sz="1600"/>
              <a:t>Insights:</a:t>
            </a:r>
            <a:endParaRPr b="1" sz="1600"/>
          </a:p>
          <a:p>
            <a:pPr indent="0" lvl="0" marL="0" rtl="0" algn="l">
              <a:spcBef>
                <a:spcPts val="0"/>
              </a:spcBef>
              <a:spcAft>
                <a:spcPts val="0"/>
              </a:spcAft>
              <a:buNone/>
            </a:pPr>
            <a:r>
              <a:rPr lang="en-CA" sz="1600"/>
              <a:t>1.Viewer preferences</a:t>
            </a:r>
            <a:endParaRPr sz="1600"/>
          </a:p>
        </p:txBody>
      </p:sp>
      <p:pic>
        <p:nvPicPr>
          <p:cNvPr id="443" name="Google Shape;443;p58"/>
          <p:cNvPicPr preferRelativeResize="0"/>
          <p:nvPr/>
        </p:nvPicPr>
        <p:blipFill>
          <a:blip r:embed="rId3">
            <a:alphaModFix/>
          </a:blip>
          <a:stretch>
            <a:fillRect/>
          </a:stretch>
        </p:blipFill>
        <p:spPr>
          <a:xfrm>
            <a:off x="311700" y="1058225"/>
            <a:ext cx="6028325" cy="37507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9"/>
          <p:cNvSpPr txBox="1"/>
          <p:nvPr>
            <p:ph type="title"/>
          </p:nvPr>
        </p:nvSpPr>
        <p:spPr>
          <a:xfrm>
            <a:off x="311700" y="3667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Top 10 Ratings On Netflix</a:t>
            </a:r>
            <a:endParaRPr/>
          </a:p>
        </p:txBody>
      </p:sp>
      <p:sp>
        <p:nvSpPr>
          <p:cNvPr id="449" name="Google Shape;449;p59"/>
          <p:cNvSpPr txBox="1"/>
          <p:nvPr>
            <p:ph idx="1" type="body"/>
          </p:nvPr>
        </p:nvSpPr>
        <p:spPr>
          <a:xfrm>
            <a:off x="6698600" y="979975"/>
            <a:ext cx="2133600" cy="3949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This bar graph visually represents the ratings of Netflix TV shows and Movies categorised by different maturity levels.</a:t>
            </a:r>
            <a:endParaRPr sz="1600"/>
          </a:p>
          <a:p>
            <a:pPr indent="0" lvl="0" marL="0" rtl="0" algn="l">
              <a:spcBef>
                <a:spcPts val="0"/>
              </a:spcBef>
              <a:spcAft>
                <a:spcPts val="0"/>
              </a:spcAft>
              <a:buNone/>
            </a:pPr>
            <a:r>
              <a:rPr b="1" lang="en-CA" sz="1600"/>
              <a:t>Insights:</a:t>
            </a:r>
            <a:endParaRPr b="1" sz="1600"/>
          </a:p>
          <a:p>
            <a:pPr indent="0" lvl="0" marL="0" rtl="0" algn="l">
              <a:spcBef>
                <a:spcPts val="0"/>
              </a:spcBef>
              <a:spcAft>
                <a:spcPts val="0"/>
              </a:spcAft>
              <a:buNone/>
            </a:pPr>
            <a:r>
              <a:rPr lang="en-CA" sz="1600"/>
              <a:t>1.Targeted content.</a:t>
            </a:r>
            <a:endParaRPr sz="1600"/>
          </a:p>
        </p:txBody>
      </p:sp>
      <p:pic>
        <p:nvPicPr>
          <p:cNvPr id="450" name="Google Shape;450;p59"/>
          <p:cNvPicPr preferRelativeResize="0"/>
          <p:nvPr/>
        </p:nvPicPr>
        <p:blipFill>
          <a:blip r:embed="rId3">
            <a:alphaModFix/>
          </a:blip>
          <a:stretch>
            <a:fillRect/>
          </a:stretch>
        </p:blipFill>
        <p:spPr>
          <a:xfrm>
            <a:off x="311700" y="979975"/>
            <a:ext cx="6264524" cy="39490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0"/>
          <p:cNvSpPr txBox="1"/>
          <p:nvPr>
            <p:ph type="title"/>
          </p:nvPr>
        </p:nvSpPr>
        <p:spPr>
          <a:xfrm>
            <a:off x="109975" y="935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Netflix Dashboard</a:t>
            </a:r>
            <a:endParaRPr/>
          </a:p>
        </p:txBody>
      </p:sp>
      <p:sp>
        <p:nvSpPr>
          <p:cNvPr id="456" name="Google Shape;456;p60"/>
          <p:cNvSpPr txBox="1"/>
          <p:nvPr>
            <p:ph idx="1" type="body"/>
          </p:nvPr>
        </p:nvSpPr>
        <p:spPr>
          <a:xfrm>
            <a:off x="7037125" y="573550"/>
            <a:ext cx="2056500" cy="432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Bringing it all together, our interactive dashboard allows us to explore the data dynamically. Filter by genre , release year , or country to gain a personalised understanding of the content landscape.</a:t>
            </a:r>
            <a:endParaRPr sz="1600"/>
          </a:p>
        </p:txBody>
      </p:sp>
      <p:pic>
        <p:nvPicPr>
          <p:cNvPr id="457" name="Google Shape;457;p60"/>
          <p:cNvPicPr preferRelativeResize="0"/>
          <p:nvPr/>
        </p:nvPicPr>
        <p:blipFill>
          <a:blip r:embed="rId3">
            <a:alphaModFix/>
          </a:blip>
          <a:stretch>
            <a:fillRect/>
          </a:stretch>
        </p:blipFill>
        <p:spPr>
          <a:xfrm>
            <a:off x="152400" y="661800"/>
            <a:ext cx="6781375" cy="43292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Conclusion</a:t>
            </a:r>
            <a:endParaRPr/>
          </a:p>
          <a:p>
            <a:pPr indent="0" lvl="0" marL="0" rtl="0" algn="l">
              <a:spcBef>
                <a:spcPts val="0"/>
              </a:spcBef>
              <a:spcAft>
                <a:spcPts val="0"/>
              </a:spcAft>
              <a:buNone/>
            </a:pPr>
            <a:r>
              <a:t/>
            </a:r>
            <a:endParaRPr/>
          </a:p>
        </p:txBody>
      </p:sp>
      <p:sp>
        <p:nvSpPr>
          <p:cNvPr id="463" name="Google Shape;463;p61"/>
          <p:cNvSpPr txBox="1"/>
          <p:nvPr>
            <p:ph idx="1" type="body"/>
          </p:nvPr>
        </p:nvSpPr>
        <p:spPr>
          <a:xfrm>
            <a:off x="720000" y="1104954"/>
            <a:ext cx="7704000" cy="3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After analyzing the data, we figured that more proportion of movies were released over the years as compared to the TV shows, whereas there was a significant increase in the number of TV shows released. </a:t>
            </a:r>
            <a:endParaRPr sz="1600"/>
          </a:p>
          <a:p>
            <a:pPr indent="0" lvl="0" marL="0" rtl="0" algn="l">
              <a:lnSpc>
                <a:spcPct val="100000"/>
              </a:lnSpc>
              <a:spcBef>
                <a:spcPts val="0"/>
              </a:spcBef>
              <a:spcAft>
                <a:spcPts val="0"/>
              </a:spcAft>
              <a:buNone/>
            </a:pPr>
            <a:r>
              <a:rPr lang="en-CA" sz="1600"/>
              <a:t>Secondly, majority of the Netflix content belongs to the Mature audience, which is mostly produced in the USA, India and UK.</a:t>
            </a:r>
            <a:endParaRPr sz="1600"/>
          </a:p>
          <a:p>
            <a:pPr indent="0" lvl="0" marL="0" rtl="0" algn="l">
              <a:lnSpc>
                <a:spcPct val="100000"/>
              </a:lnSpc>
              <a:spcBef>
                <a:spcPts val="0"/>
              </a:spcBef>
              <a:spcAft>
                <a:spcPts val="0"/>
              </a:spcAft>
              <a:buNone/>
            </a:pPr>
            <a:r>
              <a:rPr lang="en-CA" sz="1600"/>
              <a:t>Documentaries and Stand-Up Comedy are the most available genres on the platform! </a:t>
            </a:r>
            <a:endParaRPr sz="1600"/>
          </a:p>
        </p:txBody>
      </p:sp>
    </p:spTree>
  </p:cSld>
  <p:clrMapOvr>
    <a:masterClrMapping/>
  </p:clrMapOvr>
  <mc:AlternateContent>
    <mc:Choice Requires="p14">
      <p:transition spd="med">
        <p14:prism dir="l"/>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Recommendation</a:t>
            </a:r>
            <a:endParaRPr/>
          </a:p>
        </p:txBody>
      </p:sp>
      <p:sp>
        <p:nvSpPr>
          <p:cNvPr id="469" name="Google Shape;469;p62"/>
          <p:cNvSpPr txBox="1"/>
          <p:nvPr>
            <p:ph idx="1" type="body"/>
          </p:nvPr>
        </p:nvSpPr>
        <p:spPr>
          <a:xfrm>
            <a:off x="311700" y="1171600"/>
            <a:ext cx="8520600" cy="337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Firstly, the increasing proportion of TV Shows indicates the possible market growth. Therefore, there’s a good scope of generating profit for the production houses currently investing in directing TV Shows.</a:t>
            </a:r>
            <a:endParaRPr sz="1600"/>
          </a:p>
          <a:p>
            <a:pPr indent="0" lvl="0" marL="0" rtl="0" algn="l">
              <a:lnSpc>
                <a:spcPct val="100000"/>
              </a:lnSpc>
              <a:spcBef>
                <a:spcPts val="0"/>
              </a:spcBef>
              <a:spcAft>
                <a:spcPts val="0"/>
              </a:spcAft>
              <a:buNone/>
            </a:pPr>
            <a:r>
              <a:rPr lang="en-CA" sz="1600"/>
              <a:t>Secondly, Netflix should bring more content available under all categories in order to increase its audience that is, its market size. It can also analyze the Movie/TV Show production data from countries, including USA, India and UK to understand the reasons behind their meritorious contributions to the platform. Eventually, the insights can be used for business expansion in other countries.</a:t>
            </a:r>
            <a:endParaRPr sz="1600"/>
          </a:p>
          <a:p>
            <a:pPr indent="0" lvl="0" marL="0" rtl="0" algn="l">
              <a:lnSpc>
                <a:spcPct val="100000"/>
              </a:lnSpc>
              <a:spcBef>
                <a:spcPts val="0"/>
              </a:spcBef>
              <a:spcAft>
                <a:spcPts val="0"/>
              </a:spcAft>
              <a:buNone/>
            </a:pPr>
            <a:r>
              <a:rPr lang="en-CA" sz="1600"/>
              <a:t>Finally, the reasons behind the large number of Documentaries and Stand-Up </a:t>
            </a:r>
            <a:r>
              <a:rPr lang="en-CA" sz="1600"/>
              <a:t>Comedies available on the platform can be the actual demand (more viewers data required to prove) or the flexibility that Netflix offers in generating and uploading self-produced content.</a:t>
            </a:r>
            <a:endParaRPr sz="1600"/>
          </a:p>
        </p:txBody>
      </p:sp>
    </p:spTree>
  </p:cSld>
  <p:clrMapOvr>
    <a:masterClrMapping/>
  </p:clrMapOvr>
  <mc:AlternateContent>
    <mc:Choice Requires="p14">
      <p:transition spd="med">
        <p14:flip dir="l"/>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GitHub</a:t>
            </a:r>
            <a:endParaRPr/>
          </a:p>
        </p:txBody>
      </p:sp>
      <p:sp>
        <p:nvSpPr>
          <p:cNvPr id="475" name="Google Shape;475;p63"/>
          <p:cNvSpPr txBox="1"/>
          <p:nvPr>
            <p:ph idx="1" type="body"/>
          </p:nvPr>
        </p:nvSpPr>
        <p:spPr>
          <a:xfrm>
            <a:off x="720000" y="1104954"/>
            <a:ext cx="7704000" cy="36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solidFill>
                  <a:srgbClr val="374151"/>
                </a:solidFill>
              </a:rPr>
              <a:t>GitHub is a platform revolutionizing collaboration in software development. It serves as a hub for version control, enabling multiple contributors to work on projects simultaneously. Through repositories, developers can store code, track changes, and merge alterations seamlessly. Its branching feature facilitates experimentation without disrupting the main codebase. GitHub fosters teamwork by allowing users to review, comment, and suggest modifications, streamlining the development process. Moreover, it provides a space for issue tracking, ensuring efficient bug fixes and enhancements. Ultimately, GitHub democratizes coding by offering a user-friendly interface, empowering developers worldwide to collaborate, innovate, and create impactful software solutions.</a:t>
            </a:r>
            <a:endParaRPr sz="1600"/>
          </a:p>
        </p:txBody>
      </p:sp>
    </p:spTree>
  </p:cSld>
  <p:clrMapOvr>
    <a:masterClrMapping/>
  </p:clrMapOvr>
  <mc:AlternateContent>
    <mc:Choice Requires="p14">
      <p:transition spd="med">
        <p14:prism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Exploration of</a:t>
            </a:r>
            <a:r>
              <a:rPr lang="en-CA"/>
              <a:t> Data </a:t>
            </a:r>
            <a:endParaRPr/>
          </a:p>
        </p:txBody>
      </p:sp>
      <p:sp>
        <p:nvSpPr>
          <p:cNvPr id="241" name="Google Shape;241;p28"/>
          <p:cNvSpPr txBox="1"/>
          <p:nvPr>
            <p:ph idx="1" type="body"/>
          </p:nvPr>
        </p:nvSpPr>
        <p:spPr>
          <a:xfrm>
            <a:off x="311700" y="10192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600"/>
              <a:t>In this pivot table, </a:t>
            </a:r>
            <a:r>
              <a:rPr b="1" lang="en-CA" sz="1600"/>
              <a:t>COUNTA</a:t>
            </a:r>
            <a:r>
              <a:rPr lang="en-CA" sz="1600"/>
              <a:t> function is calculating the distinct records, while distinguishing between movies/tv shows in a (6234, 12) dataset.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242" name="Google Shape;242;p28"/>
          <p:cNvPicPr preferRelativeResize="0"/>
          <p:nvPr/>
        </p:nvPicPr>
        <p:blipFill>
          <a:blip r:embed="rId3">
            <a:alphaModFix/>
          </a:blip>
          <a:stretch>
            <a:fillRect/>
          </a:stretch>
        </p:blipFill>
        <p:spPr>
          <a:xfrm>
            <a:off x="311700" y="2040700"/>
            <a:ext cx="5132174" cy="1131575"/>
          </a:xfrm>
          <a:prstGeom prst="rect">
            <a:avLst/>
          </a:prstGeom>
          <a:noFill/>
          <a:ln>
            <a:noFill/>
          </a:ln>
        </p:spPr>
      </p:pic>
      <p:pic>
        <p:nvPicPr>
          <p:cNvPr id="243" name="Google Shape;243;p28"/>
          <p:cNvPicPr preferRelativeResize="0"/>
          <p:nvPr/>
        </p:nvPicPr>
        <p:blipFill>
          <a:blip r:embed="rId4">
            <a:alphaModFix/>
          </a:blip>
          <a:stretch>
            <a:fillRect/>
          </a:stretch>
        </p:blipFill>
        <p:spPr>
          <a:xfrm>
            <a:off x="5798100" y="1972025"/>
            <a:ext cx="3133175" cy="2881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4"/>
          <p:cNvSpPr txBox="1"/>
          <p:nvPr>
            <p:ph idx="1" type="body"/>
          </p:nvPr>
        </p:nvSpPr>
        <p:spPr>
          <a:xfrm>
            <a:off x="7132450" y="814075"/>
            <a:ext cx="1831500" cy="395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Firstly, w</a:t>
            </a:r>
            <a:r>
              <a:rPr lang="en-CA" sz="1600"/>
              <a:t>e created a Github account and installed Git on our PC in order to upload and retrieve project updates from the remote repository.</a:t>
            </a:r>
            <a:endParaRPr sz="1600"/>
          </a:p>
        </p:txBody>
      </p:sp>
      <p:sp>
        <p:nvSpPr>
          <p:cNvPr id="481" name="Google Shape;481;p64"/>
          <p:cNvSpPr txBox="1"/>
          <p:nvPr>
            <p:ph type="title"/>
          </p:nvPr>
        </p:nvSpPr>
        <p:spPr>
          <a:xfrm>
            <a:off x="152400" y="123425"/>
            <a:ext cx="8520600" cy="5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3111"/>
              <a:t>Usage of Git &amp; GitHub</a:t>
            </a:r>
            <a:endParaRPr sz="3111"/>
          </a:p>
        </p:txBody>
      </p:sp>
      <p:pic>
        <p:nvPicPr>
          <p:cNvPr id="482" name="Google Shape;482;p64"/>
          <p:cNvPicPr preferRelativeResize="0"/>
          <p:nvPr/>
        </p:nvPicPr>
        <p:blipFill>
          <a:blip r:embed="rId3">
            <a:alphaModFix/>
          </a:blip>
          <a:stretch>
            <a:fillRect/>
          </a:stretch>
        </p:blipFill>
        <p:spPr>
          <a:xfrm>
            <a:off x="152400" y="814075"/>
            <a:ext cx="6762522" cy="42265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5"/>
          <p:cNvSpPr txBox="1"/>
          <p:nvPr>
            <p:ph idx="1" type="body"/>
          </p:nvPr>
        </p:nvSpPr>
        <p:spPr>
          <a:xfrm>
            <a:off x="6854925" y="438388"/>
            <a:ext cx="1977300" cy="429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After that, we created a Project folder on our local machine, and used the “git init” command to turn it into a Git repository.</a:t>
            </a:r>
            <a:endParaRPr sz="1600"/>
          </a:p>
          <a:p>
            <a:pPr indent="0" lvl="0" marL="0" rtl="0" algn="l">
              <a:lnSpc>
                <a:spcPct val="100000"/>
              </a:lnSpc>
              <a:spcBef>
                <a:spcPts val="0"/>
              </a:spcBef>
              <a:spcAft>
                <a:spcPts val="0"/>
              </a:spcAft>
              <a:buNone/>
            </a:pPr>
            <a:r>
              <a:rPr lang="en-CA" sz="1600"/>
              <a:t>The “git status” command displays the state of the working directory. It lets you see which changes have been staged, which haven't, and which files aren't being tracked by Git.</a:t>
            </a:r>
            <a:endParaRPr sz="1600"/>
          </a:p>
        </p:txBody>
      </p:sp>
      <p:pic>
        <p:nvPicPr>
          <p:cNvPr id="488" name="Google Shape;488;p65"/>
          <p:cNvPicPr preferRelativeResize="0"/>
          <p:nvPr/>
        </p:nvPicPr>
        <p:blipFill>
          <a:blip r:embed="rId3">
            <a:alphaModFix/>
          </a:blip>
          <a:stretch>
            <a:fillRect/>
          </a:stretch>
        </p:blipFill>
        <p:spPr>
          <a:xfrm>
            <a:off x="311700" y="542850"/>
            <a:ext cx="6295951" cy="39349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6"/>
          <p:cNvSpPr txBox="1"/>
          <p:nvPr>
            <p:ph idx="1" type="body"/>
          </p:nvPr>
        </p:nvSpPr>
        <p:spPr>
          <a:xfrm>
            <a:off x="6623650" y="647575"/>
            <a:ext cx="2208600" cy="3921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CA" sz="1600"/>
              <a:t>Now, we have our code files and data files along with some </a:t>
            </a:r>
            <a:r>
              <a:rPr lang="en-CA" sz="1600"/>
              <a:t>built in</a:t>
            </a:r>
            <a:r>
              <a:rPr lang="en-CA" sz="1600"/>
              <a:t> files in the repository.</a:t>
            </a:r>
            <a:endParaRPr sz="1600"/>
          </a:p>
          <a:p>
            <a:pPr indent="0" lvl="0" marL="0" rtl="0" algn="l">
              <a:lnSpc>
                <a:spcPct val="80000"/>
              </a:lnSpc>
              <a:spcBef>
                <a:spcPts val="0"/>
              </a:spcBef>
              <a:spcAft>
                <a:spcPts val="0"/>
              </a:spcAft>
              <a:buNone/>
            </a:pPr>
            <a:r>
              <a:rPr lang="en-CA" sz="1600"/>
              <a:t>We have uploaded all of it at a time using the “git add .” command where . represents that all files in that folder will be added to repository. We can also add specific files using git add &lt;filename&gt; command.</a:t>
            </a:r>
            <a:endParaRPr sz="1600"/>
          </a:p>
        </p:txBody>
      </p:sp>
      <p:pic>
        <p:nvPicPr>
          <p:cNvPr id="494" name="Google Shape;494;p66"/>
          <p:cNvPicPr preferRelativeResize="0"/>
          <p:nvPr/>
        </p:nvPicPr>
        <p:blipFill>
          <a:blip r:embed="rId3">
            <a:alphaModFix/>
          </a:blip>
          <a:stretch>
            <a:fillRect/>
          </a:stretch>
        </p:blipFill>
        <p:spPr>
          <a:xfrm>
            <a:off x="194550" y="597100"/>
            <a:ext cx="6318853" cy="394928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7"/>
          <p:cNvSpPr txBox="1"/>
          <p:nvPr>
            <p:ph idx="1" type="body"/>
          </p:nvPr>
        </p:nvSpPr>
        <p:spPr>
          <a:xfrm>
            <a:off x="6632900" y="767825"/>
            <a:ext cx="2199300" cy="3801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The “git commit” command to capture the state of a project at that point in time, and a 50 characters long message can also be attached, describing the changes we made to the project.</a:t>
            </a:r>
            <a:endParaRPr sz="1600"/>
          </a:p>
          <a:p>
            <a:pPr indent="0" lvl="0" marL="0" rtl="0" algn="l">
              <a:lnSpc>
                <a:spcPct val="100000"/>
              </a:lnSpc>
              <a:spcBef>
                <a:spcPts val="0"/>
              </a:spcBef>
              <a:spcAft>
                <a:spcPts val="0"/>
              </a:spcAft>
              <a:buClr>
                <a:schemeClr val="dk1"/>
              </a:buClr>
              <a:buSzPts val="1100"/>
              <a:buFont typeface="Arial"/>
              <a:buNone/>
            </a:pPr>
            <a:r>
              <a:rPr b="1" lang="en-CA" sz="1600"/>
              <a:t>Syntax</a:t>
            </a:r>
            <a:r>
              <a:rPr lang="en-CA" sz="1600"/>
              <a:t>: git commit -m “message”</a:t>
            </a:r>
            <a:endParaRPr sz="1600"/>
          </a:p>
        </p:txBody>
      </p:sp>
      <p:pic>
        <p:nvPicPr>
          <p:cNvPr id="500" name="Google Shape;500;p67"/>
          <p:cNvPicPr preferRelativeResize="0"/>
          <p:nvPr/>
        </p:nvPicPr>
        <p:blipFill>
          <a:blip r:embed="rId3">
            <a:alphaModFix/>
          </a:blip>
          <a:stretch>
            <a:fillRect/>
          </a:stretch>
        </p:blipFill>
        <p:spPr>
          <a:xfrm>
            <a:off x="249550" y="690800"/>
            <a:ext cx="6328100" cy="395506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8"/>
          <p:cNvSpPr txBox="1"/>
          <p:nvPr>
            <p:ph idx="1" type="body"/>
          </p:nvPr>
        </p:nvSpPr>
        <p:spPr>
          <a:xfrm>
            <a:off x="6447875" y="462550"/>
            <a:ext cx="2384400" cy="410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1600"/>
              <a:t>Then, we should add our remote repository using the url from git account and push the files to remote repository using git push command. </a:t>
            </a:r>
            <a:r>
              <a:rPr lang="en-CA" sz="1600"/>
              <a:t>In order</a:t>
            </a:r>
            <a:r>
              <a:rPr lang="en-CA" sz="1600"/>
              <a:t> to verify you are using the right branch, we run the git branch command and to move to a specific branch you can use git checkout &lt;branch_name&gt;.</a:t>
            </a:r>
            <a:endParaRPr sz="1600"/>
          </a:p>
        </p:txBody>
      </p:sp>
      <p:pic>
        <p:nvPicPr>
          <p:cNvPr id="506" name="Google Shape;506;p68"/>
          <p:cNvPicPr preferRelativeResize="0"/>
          <p:nvPr/>
        </p:nvPicPr>
        <p:blipFill>
          <a:blip r:embed="rId3">
            <a:alphaModFix/>
          </a:blip>
          <a:stretch>
            <a:fillRect/>
          </a:stretch>
        </p:blipFill>
        <p:spPr>
          <a:xfrm>
            <a:off x="166525" y="462550"/>
            <a:ext cx="6170348" cy="43786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69"/>
          <p:cNvPicPr preferRelativeResize="0"/>
          <p:nvPr/>
        </p:nvPicPr>
        <p:blipFill>
          <a:blip r:embed="rId3">
            <a:alphaModFix/>
          </a:blip>
          <a:stretch>
            <a:fillRect/>
          </a:stretch>
        </p:blipFill>
        <p:spPr>
          <a:xfrm>
            <a:off x="373525" y="758575"/>
            <a:ext cx="8017050" cy="4045075"/>
          </a:xfrm>
          <a:prstGeom prst="rect">
            <a:avLst/>
          </a:prstGeom>
          <a:noFill/>
          <a:ln cap="flat" cmpd="sng" w="19050">
            <a:solidFill>
              <a:schemeClr val="dk2"/>
            </a:solidFill>
            <a:prstDash val="solid"/>
            <a:round/>
            <a:headEnd len="sm" w="sm" type="none"/>
            <a:tailEnd len="sm" w="sm" type="none"/>
          </a:ln>
        </p:spPr>
      </p:pic>
      <p:sp>
        <p:nvSpPr>
          <p:cNvPr id="512" name="Google Shape;512;p69"/>
          <p:cNvSpPr txBox="1"/>
          <p:nvPr/>
        </p:nvSpPr>
        <p:spPr>
          <a:xfrm>
            <a:off x="365650" y="166275"/>
            <a:ext cx="8159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600">
                <a:solidFill>
                  <a:schemeClr val="dk1"/>
                </a:solidFill>
                <a:latin typeface="Old Standard TT"/>
                <a:ea typeface="Old Standard TT"/>
                <a:cs typeface="Old Standard TT"/>
                <a:sym typeface="Old Standard TT"/>
              </a:rPr>
              <a:t>And this our final remote repository with the code files pushed into it.</a:t>
            </a:r>
            <a:endParaRPr sz="1600">
              <a:latin typeface="Old Standard TT"/>
              <a:ea typeface="Old Standard TT"/>
              <a:cs typeface="Old Standard TT"/>
              <a:sym typeface="Old Standard T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0"/>
          <p:cNvSpPr txBox="1"/>
          <p:nvPr>
            <p:ph type="title"/>
          </p:nvPr>
        </p:nvSpPr>
        <p:spPr>
          <a:xfrm>
            <a:off x="311700" y="1897125"/>
            <a:ext cx="8520600" cy="21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CA" sz="3911"/>
              <a:t>Thank you!</a:t>
            </a:r>
            <a:endParaRPr sz="3911"/>
          </a:p>
          <a:p>
            <a:pPr indent="0" lvl="0" marL="0" rtl="0" algn="ctr">
              <a:spcBef>
                <a:spcPts val="0"/>
              </a:spcBef>
              <a:spcAft>
                <a:spcPts val="0"/>
              </a:spcAft>
              <a:buNone/>
            </a:pPr>
            <a:r>
              <a:rPr lang="en-CA" sz="2900"/>
              <a:t>(Merci)</a:t>
            </a:r>
            <a:endParaRPr sz="29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Exploration of</a:t>
            </a:r>
            <a:r>
              <a:rPr lang="en-CA"/>
              <a:t> Data</a:t>
            </a:r>
            <a:endParaRPr/>
          </a:p>
        </p:txBody>
      </p:sp>
      <p:sp>
        <p:nvSpPr>
          <p:cNvPr id="249" name="Google Shape;249;p29"/>
          <p:cNvSpPr txBox="1"/>
          <p:nvPr>
            <p:ph idx="1" type="body"/>
          </p:nvPr>
        </p:nvSpPr>
        <p:spPr>
          <a:xfrm>
            <a:off x="720000" y="1104954"/>
            <a:ext cx="7704000" cy="3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29"/>
          <p:cNvPicPr preferRelativeResize="0"/>
          <p:nvPr/>
        </p:nvPicPr>
        <p:blipFill>
          <a:blip r:embed="rId3">
            <a:alphaModFix/>
          </a:blip>
          <a:stretch>
            <a:fillRect/>
          </a:stretch>
        </p:blipFill>
        <p:spPr>
          <a:xfrm>
            <a:off x="311700" y="1174750"/>
            <a:ext cx="6648450" cy="339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Understanding Data</a:t>
            </a:r>
            <a:endParaRPr/>
          </a:p>
        </p:txBody>
      </p:sp>
      <p:pic>
        <p:nvPicPr>
          <p:cNvPr id="256" name="Google Shape;256;p30"/>
          <p:cNvPicPr preferRelativeResize="0"/>
          <p:nvPr/>
        </p:nvPicPr>
        <p:blipFill>
          <a:blip r:embed="rId3">
            <a:alphaModFix/>
          </a:blip>
          <a:stretch>
            <a:fillRect/>
          </a:stretch>
        </p:blipFill>
        <p:spPr>
          <a:xfrm>
            <a:off x="311700" y="271463"/>
            <a:ext cx="7429500" cy="4600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Hypothesis &amp; Goal</a:t>
            </a:r>
            <a:endParaRPr/>
          </a:p>
        </p:txBody>
      </p:sp>
      <p:sp>
        <p:nvSpPr>
          <p:cNvPr id="262" name="Google Shape;262;p31"/>
          <p:cNvSpPr txBox="1"/>
          <p:nvPr>
            <p:ph idx="1" type="body"/>
          </p:nvPr>
        </p:nvSpPr>
        <p:spPr>
          <a:xfrm>
            <a:off x="720000" y="1104954"/>
            <a:ext cx="7704000" cy="3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CA" sz="1600"/>
              <a:t>Hypothesis: </a:t>
            </a:r>
            <a:r>
              <a:rPr lang="en-CA" sz="1600"/>
              <a:t>The popularity and success of Netflix content are influenced by a combination of genre, release year, director, cast, and ratings, impacting user engagement and platform performance.</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b="1" lang="en-CA" sz="1600"/>
              <a:t>Goal: </a:t>
            </a:r>
            <a:r>
              <a:rPr lang="en-CA" sz="1600"/>
              <a:t>Analyze content attributes such as genre, release year, director, cast, and ratings to identify trends, correlations, and factors contributing to the reception and performance of content on Netflix.</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CLEANING</a:t>
            </a:r>
            <a:endParaRPr/>
          </a:p>
        </p:txBody>
      </p:sp>
      <p:sp>
        <p:nvSpPr>
          <p:cNvPr id="268" name="Google Shape;268;p32"/>
          <p:cNvSpPr txBox="1"/>
          <p:nvPr>
            <p:ph idx="1" type="body"/>
          </p:nvPr>
        </p:nvSpPr>
        <p:spPr>
          <a:xfrm>
            <a:off x="89775" y="949675"/>
            <a:ext cx="9054300" cy="405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RAW DATA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Addition of column</a:t>
            </a:r>
            <a:endParaRPr/>
          </a:p>
        </p:txBody>
      </p:sp>
      <p:pic>
        <p:nvPicPr>
          <p:cNvPr id="269" name="Google Shape;269;p32"/>
          <p:cNvPicPr preferRelativeResize="0"/>
          <p:nvPr/>
        </p:nvPicPr>
        <p:blipFill>
          <a:blip r:embed="rId3">
            <a:alphaModFix/>
          </a:blip>
          <a:stretch>
            <a:fillRect/>
          </a:stretch>
        </p:blipFill>
        <p:spPr>
          <a:xfrm>
            <a:off x="190500" y="1616563"/>
            <a:ext cx="8763000" cy="1362075"/>
          </a:xfrm>
          <a:prstGeom prst="rect">
            <a:avLst/>
          </a:prstGeom>
          <a:noFill/>
          <a:ln>
            <a:noFill/>
          </a:ln>
        </p:spPr>
      </p:pic>
      <p:pic>
        <p:nvPicPr>
          <p:cNvPr id="270" name="Google Shape;270;p32"/>
          <p:cNvPicPr preferRelativeResize="0"/>
          <p:nvPr/>
        </p:nvPicPr>
        <p:blipFill>
          <a:blip r:embed="rId4">
            <a:alphaModFix/>
          </a:blip>
          <a:stretch>
            <a:fillRect/>
          </a:stretch>
        </p:blipFill>
        <p:spPr>
          <a:xfrm>
            <a:off x="140175" y="3711300"/>
            <a:ext cx="8953501" cy="10573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311700" y="1911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Data Cleaning Using Pandas</a:t>
            </a:r>
            <a:endParaRPr/>
          </a:p>
        </p:txBody>
      </p:sp>
      <p:sp>
        <p:nvSpPr>
          <p:cNvPr id="276" name="Google Shape;276;p33"/>
          <p:cNvSpPr txBox="1"/>
          <p:nvPr>
            <p:ph idx="1" type="body"/>
          </p:nvPr>
        </p:nvSpPr>
        <p:spPr>
          <a:xfrm>
            <a:off x="311700" y="879650"/>
            <a:ext cx="8520600" cy="3689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CA" sz="1600">
                <a:solidFill>
                  <a:srgbClr val="374151"/>
                </a:solidFill>
              </a:rPr>
              <a:t>This has</a:t>
            </a:r>
            <a:r>
              <a:rPr lang="en-CA" sz="1600">
                <a:solidFill>
                  <a:srgbClr val="374151"/>
                </a:solidFill>
              </a:rPr>
              <a:t> returned a pandas Series where the index represents column names, and the values represent the total number of missing values in each column of the DataFrame. This can be useful for quickly assessing the extent of missing data in your dataset.</a:t>
            </a:r>
            <a:endParaRPr sz="1600"/>
          </a:p>
        </p:txBody>
      </p:sp>
      <p:pic>
        <p:nvPicPr>
          <p:cNvPr id="277" name="Google Shape;277;p33"/>
          <p:cNvPicPr preferRelativeResize="0"/>
          <p:nvPr/>
        </p:nvPicPr>
        <p:blipFill>
          <a:blip r:embed="rId3">
            <a:alphaModFix/>
          </a:blip>
          <a:stretch>
            <a:fillRect/>
          </a:stretch>
        </p:blipFill>
        <p:spPr>
          <a:xfrm>
            <a:off x="311700" y="1916050"/>
            <a:ext cx="3473575" cy="2890850"/>
          </a:xfrm>
          <a:prstGeom prst="rect">
            <a:avLst/>
          </a:prstGeom>
          <a:noFill/>
          <a:ln cap="flat" cmpd="sng" w="19050">
            <a:solidFill>
              <a:schemeClr val="dk2"/>
            </a:solidFill>
            <a:prstDash val="solid"/>
            <a:round/>
            <a:headEnd len="sm" w="sm" type="none"/>
            <a:tailEnd len="sm" w="sm" type="none"/>
          </a:ln>
        </p:spPr>
      </p:pic>
    </p:spTree>
  </p:cSld>
  <p:clrMapOvr>
    <a:masterClrMapping/>
  </p:clrMapOvr>
  <mc:AlternateContent>
    <mc:Choice Requires="p14">
      <p:transition spd="med">
        <p14:flip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esthetic Portfolio by Slidesgo">
  <a:themeElements>
    <a:clrScheme name="Simple Light">
      <a:dk1>
        <a:srgbClr val="263857"/>
      </a:dk1>
      <a:lt1>
        <a:srgbClr val="C2D8EC"/>
      </a:lt1>
      <a:dk2>
        <a:srgbClr val="4A6891"/>
      </a:dk2>
      <a:lt2>
        <a:srgbClr val="759FC7"/>
      </a:lt2>
      <a:accent1>
        <a:srgbClr val="E3ECF5"/>
      </a:accent1>
      <a:accent2>
        <a:srgbClr val="FDFEFF"/>
      </a:accent2>
      <a:accent3>
        <a:srgbClr val="FFFFFF"/>
      </a:accent3>
      <a:accent4>
        <a:srgbClr val="FFFFFF"/>
      </a:accent4>
      <a:accent5>
        <a:srgbClr val="FFFFFF"/>
      </a:accent5>
      <a:accent6>
        <a:srgbClr val="FFFFFF"/>
      </a:accent6>
      <a:hlink>
        <a:srgbClr val="2638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